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1" r:id="rId2"/>
    <p:sldMasterId id="2147483730" r:id="rId3"/>
    <p:sldMasterId id="2147483671" r:id="rId4"/>
    <p:sldMasterId id="2147483748" r:id="rId5"/>
    <p:sldMasterId id="2147483767" r:id="rId6"/>
  </p:sldMasterIdLst>
  <p:notesMasterIdLst>
    <p:notesMasterId r:id="rId23"/>
  </p:notesMasterIdLst>
  <p:sldIdLst>
    <p:sldId id="257" r:id="rId7"/>
    <p:sldId id="395" r:id="rId8"/>
    <p:sldId id="393" r:id="rId9"/>
    <p:sldId id="357" r:id="rId10"/>
    <p:sldId id="383" r:id="rId11"/>
    <p:sldId id="394" r:id="rId12"/>
    <p:sldId id="396" r:id="rId13"/>
    <p:sldId id="397" r:id="rId14"/>
    <p:sldId id="403" r:id="rId15"/>
    <p:sldId id="402" r:id="rId16"/>
    <p:sldId id="404" r:id="rId17"/>
    <p:sldId id="405" r:id="rId18"/>
    <p:sldId id="399" r:id="rId19"/>
    <p:sldId id="387" r:id="rId20"/>
    <p:sldId id="398" r:id="rId21"/>
    <p:sldId id="400" r:id="rId22"/>
  </p:sldIdLst>
  <p:sldSz cx="12192000" cy="6858000"/>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709" userDrawn="1">
          <p15:clr>
            <a:srgbClr val="A4A3A4"/>
          </p15:clr>
        </p15:guide>
        <p15:guide id="2" orient="horz" pos="1298" userDrawn="1">
          <p15:clr>
            <a:srgbClr val="A4A3A4"/>
          </p15:clr>
        </p15:guide>
        <p15:guide id="3" orient="horz" pos="3657" userDrawn="1">
          <p15:clr>
            <a:srgbClr val="A4A3A4"/>
          </p15:clr>
        </p15:guide>
        <p15:guide id="4" orient="horz" pos="482" userDrawn="1">
          <p15:clr>
            <a:srgbClr val="A4A3A4"/>
          </p15:clr>
        </p15:guide>
        <p15:guide id="5" orient="horz" pos="1820" userDrawn="1">
          <p15:clr>
            <a:srgbClr val="A4A3A4"/>
          </p15:clr>
        </p15:guide>
        <p15:guide id="6" pos="3840" userDrawn="1">
          <p15:clr>
            <a:srgbClr val="A4A3A4"/>
          </p15:clr>
        </p15:guide>
        <p15:guide id="7" pos="7560" userDrawn="1">
          <p15:clr>
            <a:srgbClr val="A4A3A4"/>
          </p15:clr>
        </p15:guide>
        <p15:guide id="8" pos="332" userDrawn="1">
          <p15:clr>
            <a:srgbClr val="A4A3A4"/>
          </p15:clr>
        </p15:guide>
        <p15:guide id="9" pos="7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1" autoAdjust="0"/>
    <p:restoredTop sz="94660"/>
  </p:normalViewPr>
  <p:slideViewPr>
    <p:cSldViewPr snapToGrid="0" showGuides="1">
      <p:cViewPr>
        <p:scale>
          <a:sx n="100" d="100"/>
          <a:sy n="100" d="100"/>
        </p:scale>
        <p:origin x="-5304" y="-1662"/>
      </p:cViewPr>
      <p:guideLst>
        <p:guide orient="horz" pos="709"/>
        <p:guide orient="horz" pos="1298"/>
        <p:guide orient="horz" pos="3657"/>
        <p:guide orient="horz" pos="482"/>
        <p:guide orient="horz" pos="1820"/>
        <p:guide pos="3840"/>
        <p:guide pos="7560"/>
        <p:guide pos="332"/>
        <p:guide pos="7348"/>
      </p:guideLst>
    </p:cSldViewPr>
  </p:slideViewPr>
  <p:notesTextViewPr>
    <p:cViewPr>
      <p:scale>
        <a:sx n="1" d="1"/>
        <a:sy n="1" d="1"/>
      </p:scale>
      <p:origin x="0" y="0"/>
    </p:cViewPr>
  </p:notesTextViewPr>
  <p:sorterViewPr>
    <p:cViewPr varScale="1">
      <p:scale>
        <a:sx n="100" d="100"/>
        <a:sy n="100" d="100"/>
      </p:scale>
      <p:origin x="0" y="-132"/>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rpfil01.group.net\lv26528\My%20Documents\CTO\DevOps%20Summit\Cumulative%20P1%20and%20P2%20Incidents.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a:t>P1 &amp; P2</a:t>
            </a:r>
            <a:r>
              <a:rPr lang="en-US" sz="1600" baseline="0" dirty="0"/>
              <a:t> Incidents by Year</a:t>
            </a:r>
            <a:endParaRPr lang="en-US" sz="1600" dirty="0"/>
          </a:p>
        </c:rich>
      </c:tx>
      <c:layout/>
      <c:overlay val="0"/>
    </c:title>
    <c:autoTitleDeleted val="0"/>
    <c:plotArea>
      <c:layout/>
      <c:barChart>
        <c:barDir val="col"/>
        <c:grouping val="stacked"/>
        <c:varyColors val="0"/>
        <c:ser>
          <c:idx val="0"/>
          <c:order val="0"/>
          <c:tx>
            <c:strRef>
              <c:f>Sheet1!$A$26</c:f>
              <c:strCache>
                <c:ptCount val="1"/>
                <c:pt idx="0">
                  <c:v>P1</c:v>
                </c:pt>
              </c:strCache>
            </c:strRef>
          </c:tx>
          <c:spPr>
            <a:solidFill>
              <a:srgbClr val="FF0000"/>
            </a:solidFill>
          </c:spPr>
          <c:invertIfNegative val="0"/>
          <c:cat>
            <c:strRef>
              <c:f>Sheet1!$B$25:$G$25</c:f>
              <c:strCache>
                <c:ptCount val="6"/>
                <c:pt idx="0">
                  <c:v>2011</c:v>
                </c:pt>
                <c:pt idx="1">
                  <c:v>2012</c:v>
                </c:pt>
                <c:pt idx="2">
                  <c:v>2013</c:v>
                </c:pt>
                <c:pt idx="3">
                  <c:v>2014</c:v>
                </c:pt>
                <c:pt idx="4">
                  <c:v>2015</c:v>
                </c:pt>
                <c:pt idx="5">
                  <c:v>2016 (YTD)</c:v>
                </c:pt>
              </c:strCache>
            </c:strRef>
          </c:cat>
          <c:val>
            <c:numRef>
              <c:f>Sheet1!$B$26:$G$26</c:f>
              <c:numCache>
                <c:formatCode>General</c:formatCode>
                <c:ptCount val="6"/>
                <c:pt idx="0">
                  <c:v>183</c:v>
                </c:pt>
                <c:pt idx="1">
                  <c:v>83</c:v>
                </c:pt>
                <c:pt idx="2">
                  <c:v>68</c:v>
                </c:pt>
                <c:pt idx="3">
                  <c:v>61</c:v>
                </c:pt>
                <c:pt idx="4">
                  <c:v>42</c:v>
                </c:pt>
                <c:pt idx="5">
                  <c:v>5</c:v>
                </c:pt>
              </c:numCache>
            </c:numRef>
          </c:val>
        </c:ser>
        <c:ser>
          <c:idx val="1"/>
          <c:order val="1"/>
          <c:tx>
            <c:strRef>
              <c:f>Sheet1!$A$27</c:f>
              <c:strCache>
                <c:ptCount val="1"/>
                <c:pt idx="0">
                  <c:v>P2</c:v>
                </c:pt>
              </c:strCache>
            </c:strRef>
          </c:tx>
          <c:spPr>
            <a:solidFill>
              <a:srgbClr val="FFC000"/>
            </a:solidFill>
          </c:spPr>
          <c:invertIfNegative val="0"/>
          <c:cat>
            <c:strRef>
              <c:f>Sheet1!$B$25:$G$25</c:f>
              <c:strCache>
                <c:ptCount val="6"/>
                <c:pt idx="0">
                  <c:v>2011</c:v>
                </c:pt>
                <c:pt idx="1">
                  <c:v>2012</c:v>
                </c:pt>
                <c:pt idx="2">
                  <c:v>2013</c:v>
                </c:pt>
                <c:pt idx="3">
                  <c:v>2014</c:v>
                </c:pt>
                <c:pt idx="4">
                  <c:v>2015</c:v>
                </c:pt>
                <c:pt idx="5">
                  <c:v>2016 (YTD)</c:v>
                </c:pt>
              </c:strCache>
            </c:strRef>
          </c:cat>
          <c:val>
            <c:numRef>
              <c:f>Sheet1!$B$27:$G$27</c:f>
              <c:numCache>
                <c:formatCode>General</c:formatCode>
                <c:ptCount val="6"/>
                <c:pt idx="0">
                  <c:v>868</c:v>
                </c:pt>
                <c:pt idx="1">
                  <c:v>285</c:v>
                </c:pt>
                <c:pt idx="2">
                  <c:v>187</c:v>
                </c:pt>
                <c:pt idx="3">
                  <c:v>178</c:v>
                </c:pt>
                <c:pt idx="4">
                  <c:v>118</c:v>
                </c:pt>
                <c:pt idx="5">
                  <c:v>20</c:v>
                </c:pt>
              </c:numCache>
            </c:numRef>
          </c:val>
        </c:ser>
        <c:dLbls>
          <c:showLegendKey val="0"/>
          <c:showVal val="0"/>
          <c:showCatName val="0"/>
          <c:showSerName val="0"/>
          <c:showPercent val="0"/>
          <c:showBubbleSize val="0"/>
        </c:dLbls>
        <c:gapWidth val="50"/>
        <c:overlap val="100"/>
        <c:axId val="117576448"/>
        <c:axId val="117577984"/>
      </c:barChart>
      <c:catAx>
        <c:axId val="117576448"/>
        <c:scaling>
          <c:orientation val="minMax"/>
        </c:scaling>
        <c:delete val="0"/>
        <c:axPos val="b"/>
        <c:majorTickMark val="out"/>
        <c:minorTickMark val="none"/>
        <c:tickLblPos val="nextTo"/>
        <c:crossAx val="117577984"/>
        <c:crosses val="autoZero"/>
        <c:auto val="1"/>
        <c:lblAlgn val="ctr"/>
        <c:lblOffset val="100"/>
        <c:noMultiLvlLbl val="0"/>
      </c:catAx>
      <c:valAx>
        <c:axId val="117577984"/>
        <c:scaling>
          <c:orientation val="minMax"/>
        </c:scaling>
        <c:delete val="0"/>
        <c:axPos val="l"/>
        <c:majorGridlines/>
        <c:numFmt formatCode="General" sourceLinked="1"/>
        <c:majorTickMark val="out"/>
        <c:minorTickMark val="none"/>
        <c:tickLblPos val="nextTo"/>
        <c:crossAx val="11757644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dirty="0" smtClean="0"/>
              <a:t>Cumulative Releases </a:t>
            </a:r>
            <a:endParaRPr lang="en-US" sz="1600" dirty="0"/>
          </a:p>
        </c:rich>
      </c:tx>
      <c:layout/>
      <c:overlay val="1"/>
    </c:title>
    <c:autoTitleDeleted val="0"/>
    <c:plotArea>
      <c:layout>
        <c:manualLayout>
          <c:layoutTarget val="inner"/>
          <c:xMode val="edge"/>
          <c:yMode val="edge"/>
          <c:x val="0.12490722145970286"/>
          <c:y val="0.13605608277562936"/>
          <c:w val="0.71049339016109225"/>
          <c:h val="0.77895100717971499"/>
        </c:manualLayout>
      </c:layout>
      <c:lineChart>
        <c:grouping val="standard"/>
        <c:varyColors val="0"/>
        <c:ser>
          <c:idx val="1"/>
          <c:order val="0"/>
          <c:tx>
            <c:strRef>
              <c:f>Sheet1!$M$4</c:f>
              <c:strCache>
                <c:ptCount val="1"/>
                <c:pt idx="0">
                  <c:v>2014</c:v>
                </c:pt>
              </c:strCache>
            </c:strRef>
          </c:tx>
          <c:spPr>
            <a:ln>
              <a:solidFill>
                <a:srgbClr val="FF0000"/>
              </a:solidFill>
            </a:ln>
          </c:spPr>
          <c:marker>
            <c:symbol val="none"/>
          </c:marker>
          <c:cat>
            <c:strRef>
              <c:f>Sheet1!$L$5:$L$16</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Sheet1!$M$5:$M$16</c:f>
              <c:numCache>
                <c:formatCode>General</c:formatCode>
                <c:ptCount val="12"/>
                <c:pt idx="0">
                  <c:v>294</c:v>
                </c:pt>
                <c:pt idx="1">
                  <c:v>744</c:v>
                </c:pt>
                <c:pt idx="2">
                  <c:v>1359</c:v>
                </c:pt>
                <c:pt idx="3">
                  <c:v>1793</c:v>
                </c:pt>
                <c:pt idx="4">
                  <c:v>2190</c:v>
                </c:pt>
                <c:pt idx="5">
                  <c:v>2591</c:v>
                </c:pt>
                <c:pt idx="6">
                  <c:v>3010</c:v>
                </c:pt>
                <c:pt idx="7">
                  <c:v>3373</c:v>
                </c:pt>
                <c:pt idx="8">
                  <c:v>3882</c:v>
                </c:pt>
                <c:pt idx="9">
                  <c:v>4409</c:v>
                </c:pt>
                <c:pt idx="10">
                  <c:v>4826</c:v>
                </c:pt>
                <c:pt idx="11">
                  <c:v>5345</c:v>
                </c:pt>
              </c:numCache>
            </c:numRef>
          </c:val>
          <c:smooth val="0"/>
        </c:ser>
        <c:ser>
          <c:idx val="0"/>
          <c:order val="1"/>
          <c:tx>
            <c:strRef>
              <c:f>Sheet1!$N$4</c:f>
              <c:strCache>
                <c:ptCount val="1"/>
                <c:pt idx="0">
                  <c:v>2015</c:v>
                </c:pt>
              </c:strCache>
            </c:strRef>
          </c:tx>
          <c:spPr>
            <a:ln>
              <a:solidFill>
                <a:srgbClr val="35EB4B"/>
              </a:solidFill>
            </a:ln>
          </c:spPr>
          <c:marker>
            <c:symbol val="none"/>
          </c:marker>
          <c:cat>
            <c:strRef>
              <c:f>Sheet1!$L$5:$L$16</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Sheet1!$N$5:$N$16</c:f>
              <c:numCache>
                <c:formatCode>General</c:formatCode>
                <c:ptCount val="12"/>
                <c:pt idx="0">
                  <c:v>514</c:v>
                </c:pt>
                <c:pt idx="1">
                  <c:v>1081</c:v>
                </c:pt>
                <c:pt idx="2">
                  <c:v>1941</c:v>
                </c:pt>
                <c:pt idx="3">
                  <c:v>2819</c:v>
                </c:pt>
                <c:pt idx="4">
                  <c:v>3437</c:v>
                </c:pt>
                <c:pt idx="5">
                  <c:v>4106</c:v>
                </c:pt>
                <c:pt idx="6">
                  <c:v>4843</c:v>
                </c:pt>
                <c:pt idx="7">
                  <c:v>5482</c:v>
                </c:pt>
                <c:pt idx="8">
                  <c:v>6340</c:v>
                </c:pt>
                <c:pt idx="9">
                  <c:v>7217</c:v>
                </c:pt>
                <c:pt idx="10">
                  <c:v>7942</c:v>
                </c:pt>
                <c:pt idx="11">
                  <c:v>8584</c:v>
                </c:pt>
              </c:numCache>
            </c:numRef>
          </c:val>
          <c:smooth val="0"/>
        </c:ser>
        <c:ser>
          <c:idx val="2"/>
          <c:order val="2"/>
          <c:tx>
            <c:strRef>
              <c:f>Sheet1!$O$4</c:f>
              <c:strCache>
                <c:ptCount val="1"/>
                <c:pt idx="0">
                  <c:v>2016</c:v>
                </c:pt>
              </c:strCache>
            </c:strRef>
          </c:tx>
          <c:spPr>
            <a:ln>
              <a:solidFill>
                <a:schemeClr val="tx1">
                  <a:lumMod val="50000"/>
                </a:schemeClr>
              </a:solidFill>
            </a:ln>
          </c:spPr>
          <c:marker>
            <c:symbol val="none"/>
          </c:marker>
          <c:cat>
            <c:strRef>
              <c:f>Sheet1!$L$5:$L$16</c:f>
              <c:strCache>
                <c:ptCount val="12"/>
                <c:pt idx="0">
                  <c:v>Jan</c:v>
                </c:pt>
                <c:pt idx="1">
                  <c:v>Feb</c:v>
                </c:pt>
                <c:pt idx="2">
                  <c:v>Mar</c:v>
                </c:pt>
                <c:pt idx="3">
                  <c:v>Apr</c:v>
                </c:pt>
                <c:pt idx="4">
                  <c:v>May</c:v>
                </c:pt>
                <c:pt idx="5">
                  <c:v>Jun</c:v>
                </c:pt>
                <c:pt idx="6">
                  <c:v>Jul</c:v>
                </c:pt>
                <c:pt idx="7">
                  <c:v>Aug</c:v>
                </c:pt>
                <c:pt idx="8">
                  <c:v>Sept</c:v>
                </c:pt>
                <c:pt idx="9">
                  <c:v>Oct</c:v>
                </c:pt>
                <c:pt idx="10">
                  <c:v>Nov</c:v>
                </c:pt>
                <c:pt idx="11">
                  <c:v>Dec</c:v>
                </c:pt>
              </c:strCache>
            </c:strRef>
          </c:cat>
          <c:val>
            <c:numRef>
              <c:f>Sheet1!$O$5:$O$16</c:f>
              <c:numCache>
                <c:formatCode>General</c:formatCode>
                <c:ptCount val="12"/>
                <c:pt idx="0">
                  <c:v>648</c:v>
                </c:pt>
                <c:pt idx="1">
                  <c:v>1154</c:v>
                </c:pt>
                <c:pt idx="2">
                  <c:v>1920</c:v>
                </c:pt>
                <c:pt idx="3">
                  <c:v>2599</c:v>
                </c:pt>
                <c:pt idx="4">
                  <c:v>3278</c:v>
                </c:pt>
                <c:pt idx="5">
                  <c:v>4004</c:v>
                </c:pt>
              </c:numCache>
            </c:numRef>
          </c:val>
          <c:smooth val="0"/>
        </c:ser>
        <c:dLbls>
          <c:showLegendKey val="0"/>
          <c:showVal val="0"/>
          <c:showCatName val="0"/>
          <c:showSerName val="0"/>
          <c:showPercent val="0"/>
          <c:showBubbleSize val="0"/>
        </c:dLbls>
        <c:marker val="1"/>
        <c:smooth val="0"/>
        <c:axId val="117506048"/>
        <c:axId val="117507584"/>
      </c:lineChart>
      <c:catAx>
        <c:axId val="117506048"/>
        <c:scaling>
          <c:orientation val="minMax"/>
        </c:scaling>
        <c:delete val="0"/>
        <c:axPos val="b"/>
        <c:numFmt formatCode="General" sourceLinked="1"/>
        <c:majorTickMark val="out"/>
        <c:minorTickMark val="none"/>
        <c:tickLblPos val="nextTo"/>
        <c:crossAx val="117507584"/>
        <c:crosses val="autoZero"/>
        <c:auto val="1"/>
        <c:lblAlgn val="ctr"/>
        <c:lblOffset val="100"/>
        <c:noMultiLvlLbl val="0"/>
      </c:catAx>
      <c:valAx>
        <c:axId val="117507584"/>
        <c:scaling>
          <c:orientation val="minMax"/>
        </c:scaling>
        <c:delete val="0"/>
        <c:axPos val="l"/>
        <c:majorGridlines/>
        <c:numFmt formatCode="General" sourceLinked="1"/>
        <c:majorTickMark val="out"/>
        <c:minorTickMark val="none"/>
        <c:tickLblPos val="nextTo"/>
        <c:crossAx val="117506048"/>
        <c:crosses val="autoZero"/>
        <c:crossBetween val="between"/>
      </c:valAx>
    </c:plotArea>
    <c:legend>
      <c:legendPos val="r"/>
      <c:layout/>
      <c:overlay val="0"/>
    </c:legend>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363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18971" y="0"/>
            <a:ext cx="2921582" cy="493633"/>
          </a:xfrm>
          <a:prstGeom prst="rect">
            <a:avLst/>
          </a:prstGeom>
        </p:spPr>
        <p:txBody>
          <a:bodyPr vert="horz" lIns="91440" tIns="45720" rIns="91440" bIns="45720" rtlCol="0"/>
          <a:lstStyle>
            <a:lvl1pPr algn="r">
              <a:defRPr sz="1200"/>
            </a:lvl1pPr>
          </a:lstStyle>
          <a:p>
            <a:fld id="{E1B8E839-537F-495E-B84E-9532459F835B}" type="datetimeFigureOut">
              <a:rPr lang="en-GB" smtClean="0"/>
              <a:t>29/06/2016</a:t>
            </a:fld>
            <a:endParaRPr lang="en-GB" dirty="0"/>
          </a:p>
        </p:txBody>
      </p:sp>
      <p:sp>
        <p:nvSpPr>
          <p:cNvPr id="4" name="Slide Image Placeholder 3"/>
          <p:cNvSpPr>
            <a:spLocks noGrp="1" noRot="1" noChangeAspect="1"/>
          </p:cNvSpPr>
          <p:nvPr>
            <p:ph type="sldImg" idx="2"/>
          </p:nvPr>
        </p:nvSpPr>
        <p:spPr>
          <a:xfrm>
            <a:off x="79375" y="739775"/>
            <a:ext cx="6583363" cy="3703638"/>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4212" y="4689515"/>
            <a:ext cx="5393690" cy="444269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7316"/>
            <a:ext cx="2921582" cy="49363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18971" y="9377316"/>
            <a:ext cx="2921582" cy="493633"/>
          </a:xfrm>
          <a:prstGeom prst="rect">
            <a:avLst/>
          </a:prstGeom>
        </p:spPr>
        <p:txBody>
          <a:bodyPr vert="horz" lIns="91440" tIns="45720" rIns="91440" bIns="45720" rtlCol="0" anchor="b"/>
          <a:lstStyle>
            <a:lvl1pPr algn="r">
              <a:defRPr sz="1200"/>
            </a:lvl1pPr>
          </a:lstStyle>
          <a:p>
            <a:fld id="{DF38D5BE-2686-4C42-BE8E-039E6F7C6462}" type="slidenum">
              <a:rPr lang="en-GB" smtClean="0"/>
              <a:t>‹#›</a:t>
            </a:fld>
            <a:endParaRPr lang="en-GB" dirty="0"/>
          </a:p>
        </p:txBody>
      </p:sp>
    </p:spTree>
    <p:extLst>
      <p:ext uri="{BB962C8B-B14F-4D97-AF65-F5344CB8AC3E}">
        <p14:creationId xmlns:p14="http://schemas.microsoft.com/office/powerpoint/2010/main" val="59975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570"/>
          <a:stretch/>
        </p:blipFill>
        <p:spPr>
          <a:xfrm flipH="1">
            <a:off x="323528" y="5684832"/>
            <a:ext cx="801265" cy="1221570"/>
          </a:xfrm>
          <a:prstGeom prst="rect">
            <a:avLst/>
          </a:prstGeom>
        </p:spPr>
      </p:pic>
      <p:pic>
        <p:nvPicPr>
          <p:cNvPr id="17" name="Picture 16"/>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sp>
        <p:nvSpPr>
          <p:cNvPr id="4" name="Slide Number Placeholder 3"/>
          <p:cNvSpPr>
            <a:spLocks noGrp="1"/>
          </p:cNvSpPr>
          <p:nvPr>
            <p:ph type="sldNum" sz="quarter" idx="11"/>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115951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userDrawn="1">
          <p15:clr>
            <a:srgbClr val="FBAE40"/>
          </p15:clr>
        </p15:guide>
        <p15:guide id="2" orient="horz" pos="1865" userDrawn="1">
          <p15:clr>
            <a:srgbClr val="FBAE40"/>
          </p15:clr>
        </p15:guide>
        <p15:guide id="3" pos="751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17221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66604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77201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7894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82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9868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91414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351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93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384815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300431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88125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8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88008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24383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2327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380"/>
          <a:stretch/>
        </p:blipFill>
        <p:spPr>
          <a:xfrm flipH="1">
            <a:off x="323528" y="5684832"/>
            <a:ext cx="817449" cy="1221570"/>
          </a:xfrm>
          <a:prstGeom prst="rect">
            <a:avLst/>
          </a:prstGeom>
        </p:spPr>
      </p:pic>
      <p:pic>
        <p:nvPicPr>
          <p:cNvPr id="17" name="Picture 16"/>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sp>
        <p:nvSpPr>
          <p:cNvPr id="4" name="Slide Number Placeholder 3"/>
          <p:cNvSpPr>
            <a:spLocks noGrp="1"/>
          </p:cNvSpPr>
          <p:nvPr>
            <p:ph type="sldNum" sz="quarter" idx="11"/>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298537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guide id="3" pos="751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380"/>
          <a:stretch/>
        </p:blipFill>
        <p:spPr>
          <a:xfrm flipH="1">
            <a:off x="323528" y="5684832"/>
            <a:ext cx="817449"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7570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570"/>
          <a:stretch/>
        </p:blipFill>
        <p:spPr>
          <a:xfrm flipH="1">
            <a:off x="323528" y="5684832"/>
            <a:ext cx="801265"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54202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userDrawn="1">
          <p15:clr>
            <a:srgbClr val="FBAE40"/>
          </p15:clr>
        </p15:guide>
        <p15:guide id="2" orient="horz" pos="186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7889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14" name="Picture Placeholder 4"/>
          <p:cNvSpPr>
            <a:spLocks noGrp="1"/>
          </p:cNvSpPr>
          <p:nvPr>
            <p:ph type="pic" sz="quarter" idx="12"/>
          </p:nvPr>
        </p:nvSpPr>
        <p:spPr>
          <a:xfrm>
            <a:off x="1013124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31902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2160" userDrawn="1">
          <p15:clr>
            <a:srgbClr val="FBAE40"/>
          </p15:clr>
        </p15:guide>
        <p15:guide id="2" pos="751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29"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30" name="mid green"/>
          <p:cNvPicPr>
            <a:picLocks noChangeAspect="1"/>
          </p:cNvPicPr>
          <p:nvPr userDrawn="1"/>
        </p:nvPicPr>
        <p:blipFill rotWithShape="1">
          <a:blip r:embed="rId3">
            <a:extLst>
              <a:ext uri="{28A0092B-C50C-407E-A947-70E740481C1C}">
                <a14:useLocalDpi xmlns:a14="http://schemas.microsoft.com/office/drawing/2010/main" val="0"/>
              </a:ext>
            </a:extLst>
          </a:blip>
          <a:srcRect t="1" b="8478"/>
          <a:stretch/>
        </p:blipFill>
        <p:spPr>
          <a:xfrm>
            <a:off x="-19966" y="-5969"/>
            <a:ext cx="6337014" cy="6874479"/>
          </a:xfrm>
          <a:prstGeom prst="rect">
            <a:avLst/>
          </a:prstGeom>
        </p:spPr>
      </p:pic>
      <p:pic>
        <p:nvPicPr>
          <p:cNvPr id="31"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32"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23" name="Picture 22"/>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1" name="Subtitle 2"/>
          <p:cNvSpPr>
            <a:spLocks noGrp="1"/>
          </p:cNvSpPr>
          <p:nvPr>
            <p:ph type="subTitle" idx="1"/>
          </p:nvPr>
        </p:nvSpPr>
        <p:spPr>
          <a:xfrm>
            <a:off x="2015069" y="2960688"/>
            <a:ext cx="6624000"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4000"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230830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750"/>
                                        <p:tgtEl>
                                          <p:spTgt spid="32"/>
                                        </p:tgtEl>
                                      </p:cBhvr>
                                    </p:animEffect>
                                  </p:childTnLst>
                                </p:cTn>
                              </p:par>
                              <p:par>
                                <p:cTn id="8" presetID="22" presetClass="entr" presetSubtype="1" fill="hold" nodeType="withEffect">
                                  <p:stCondLst>
                                    <p:cond delay="10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750"/>
                                        <p:tgtEl>
                                          <p:spTgt spid="31"/>
                                        </p:tgtEl>
                                      </p:cBhvr>
                                    </p:animEffect>
                                  </p:childTnLst>
                                </p:cTn>
                              </p:par>
                              <p:par>
                                <p:cTn id="11" presetID="22" presetClass="entr" presetSubtype="1" fill="hold" nodeType="withEffect">
                                  <p:stCondLst>
                                    <p:cond delay="200"/>
                                  </p:stCondLst>
                                  <p:childTnLst>
                                    <p:set>
                                      <p:cBhvr>
                                        <p:cTn id="12" dur="1" fill="hold">
                                          <p:stCondLst>
                                            <p:cond delay="0"/>
                                          </p:stCondLst>
                                        </p:cTn>
                                        <p:tgtEl>
                                          <p:spTgt spid="30"/>
                                        </p:tgtEl>
                                        <p:attrNameLst>
                                          <p:attrName>style.visibility</p:attrName>
                                        </p:attrNameLst>
                                      </p:cBhvr>
                                      <p:to>
                                        <p:strVal val="visible"/>
                                      </p:to>
                                    </p:set>
                                    <p:animEffect transition="in" filter="wipe(up)">
                                      <p:cBhvr>
                                        <p:cTn id="13" dur="750"/>
                                        <p:tgtEl>
                                          <p:spTgt spid="30"/>
                                        </p:tgtEl>
                                      </p:cBhvr>
                                    </p:animEffect>
                                  </p:childTnLst>
                                </p:cTn>
                              </p:par>
                              <p:par>
                                <p:cTn id="14" presetID="22" presetClass="entr" presetSubtype="1" fill="hold"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750"/>
                                        <p:tgtEl>
                                          <p:spTgt spid="29"/>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extLst mod="1">
    <p:ext uri="{DCECCB84-F9BA-43D5-87BE-67443E8EF086}">
      <p15:sldGuideLst xmlns="" xmlns:p15="http://schemas.microsoft.com/office/powerpoint/2012/main">
        <p15:guide id="1" pos="377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16"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4" name="mid green"/>
          <p:cNvPicPr>
            <a:picLocks noChangeAspect="1"/>
          </p:cNvPicPr>
          <p:nvPr userDrawn="1"/>
        </p:nvPicPr>
        <p:blipFill rotWithShape="1">
          <a:blip r:embed="rId3">
            <a:extLst>
              <a:ext uri="{28A0092B-C50C-407E-A947-70E740481C1C}">
                <a14:useLocalDpi xmlns:a14="http://schemas.microsoft.com/office/drawing/2010/main" val="0"/>
              </a:ext>
            </a:extLst>
          </a:blip>
          <a:srcRect b="7919"/>
          <a:stretch/>
        </p:blipFill>
        <p:spPr>
          <a:xfrm>
            <a:off x="-19966" y="-5969"/>
            <a:ext cx="6337014" cy="6916521"/>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3" name="Picture 12"/>
          <p:cNvPicPr>
            <a:picLocks noChangeAspect="1"/>
          </p:cNvPicPr>
          <p:nvPr userDrawn="1"/>
        </p:nvPicPr>
        <p:blipFill rotWithShape="1">
          <a:blip r:embed="rId5"/>
          <a:srcRect r="90475"/>
          <a:stretch/>
        </p:blipFill>
        <p:spPr>
          <a:xfrm flipH="1">
            <a:off x="323528" y="5684832"/>
            <a:ext cx="809357" cy="1221570"/>
          </a:xfrm>
          <a:prstGeom prst="rect">
            <a:avLst/>
          </a:prstGeom>
        </p:spPr>
      </p:pic>
      <p:sp>
        <p:nvSpPr>
          <p:cNvPr id="21" name="Subtitle 2"/>
          <p:cNvSpPr>
            <a:spLocks noGrp="1"/>
          </p:cNvSpPr>
          <p:nvPr userDrawn="1">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userDrawn="1">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7" name="top blu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10" name="Picture 9"/>
          <p:cNvPicPr>
            <a:picLocks noChangeAspect="1"/>
          </p:cNvPicPr>
          <p:nvPr userDrawn="1"/>
        </p:nvPicPr>
        <p:blipFill rotWithShape="1">
          <a:blip r:embed="rId5"/>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321920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750"/>
                                        <p:tgtEl>
                                          <p:spTgt spid="17"/>
                                        </p:tgtEl>
                                      </p:cBhvr>
                                    </p:animEffect>
                                  </p:childTnLst>
                                </p:cTn>
                              </p:par>
                              <p:par>
                                <p:cTn id="8" presetID="22" presetClass="entr" presetSubtype="1"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750"/>
                                        <p:tgtEl>
                                          <p:spTgt spid="18"/>
                                        </p:tgtEl>
                                      </p:cBhvr>
                                    </p:animEffect>
                                  </p:childTnLst>
                                </p:cTn>
                              </p:par>
                              <p:par>
                                <p:cTn id="11" presetID="22" presetClass="entr" presetSubtype="1" fill="hold"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750"/>
                                        <p:tgtEl>
                                          <p:spTgt spid="14"/>
                                        </p:tgtEl>
                                      </p:cBhvr>
                                    </p:animEffect>
                                  </p:childTnLst>
                                </p:cTn>
                              </p:par>
                              <p:par>
                                <p:cTn id="14" presetID="22" presetClass="entr" presetSubtype="1"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750"/>
                                        <p:tgtEl>
                                          <p:spTgt spid="16"/>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pic>
        <p:nvPicPr>
          <p:cNvPr id="15"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7" name="mid green"/>
          <p:cNvPicPr>
            <a:picLocks noChangeAspect="1"/>
          </p:cNvPicPr>
          <p:nvPr userDrawn="1"/>
        </p:nvPicPr>
        <p:blipFill rotWithShape="1">
          <a:blip r:embed="rId3">
            <a:extLst>
              <a:ext uri="{28A0092B-C50C-407E-A947-70E740481C1C}">
                <a14:useLocalDpi xmlns:a14="http://schemas.microsoft.com/office/drawing/2010/main" val="0"/>
              </a:ext>
            </a:extLst>
          </a:blip>
          <a:srcRect b="8492"/>
          <a:stretch/>
        </p:blipFill>
        <p:spPr>
          <a:xfrm>
            <a:off x="-19966" y="-5969"/>
            <a:ext cx="6337014" cy="6873494"/>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9"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sp>
        <p:nvSpPr>
          <p:cNvPr id="9" name="Picture Placeholder 4"/>
          <p:cNvSpPr>
            <a:spLocks noGrp="1"/>
          </p:cNvSpPr>
          <p:nvPr>
            <p:ph type="pic" sz="quarter" idx="11"/>
          </p:nvPr>
        </p:nvSpPr>
        <p:spPr>
          <a:xfrm>
            <a:off x="10119653" y="331200"/>
            <a:ext cx="1805075" cy="498475"/>
          </a:xfrm>
          <a:solidFill>
            <a:schemeClr val="bg2">
              <a:lumMod val="95000"/>
            </a:schemeClr>
          </a:solidFill>
        </p:spPr>
        <p:txBody>
          <a:bodyPr anchor="ctr" anchorCtr="0">
            <a:noAutofit/>
          </a:bodyPr>
          <a:lstStyle/>
          <a:p>
            <a:endParaRPr lang="en-GB" dirty="0"/>
          </a:p>
        </p:txBody>
      </p:sp>
      <p:pic>
        <p:nvPicPr>
          <p:cNvPr id="14" name="Picture 13"/>
          <p:cNvPicPr>
            <a:picLocks noChangeAspect="1"/>
          </p:cNvPicPr>
          <p:nvPr userDrawn="1"/>
        </p:nvPicPr>
        <p:blipFill rotWithShape="1">
          <a:blip r:embed="rId6"/>
          <a:srcRect r="90570"/>
          <a:stretch/>
        </p:blipFill>
        <p:spPr>
          <a:xfrm flipH="1">
            <a:off x="323528" y="5684832"/>
            <a:ext cx="801265"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3523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22"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750"/>
                                        <p:tgtEl>
                                          <p:spTgt spid="19"/>
                                        </p:tgtEl>
                                      </p:cBhvr>
                                    </p:animEffect>
                                  </p:childTnLst>
                                </p:cTn>
                              </p:par>
                              <p:par>
                                <p:cTn id="23" presetID="22" presetClass="entr" presetSubtype="1" fill="hold" nodeType="withEffect">
                                  <p:stCondLst>
                                    <p:cond delay="1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750"/>
                                        <p:tgtEl>
                                          <p:spTgt spid="18"/>
                                        </p:tgtEl>
                                      </p:cBhvr>
                                    </p:animEffect>
                                  </p:childTnLst>
                                </p:cTn>
                              </p:par>
                              <p:par>
                                <p:cTn id="26" presetID="22" presetClass="entr" presetSubtype="1" fill="hold" nodeType="withEffect">
                                  <p:stCondLst>
                                    <p:cond delay="20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2" presetClass="entr" presetSubtype="1" fill="hold"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750"/>
                                        <p:tgtEl>
                                          <p:spTgt spid="15"/>
                                        </p:tgtEl>
                                      </p:cBhvr>
                                    </p:animEffect>
                                  </p:childTnLst>
                                </p:cTn>
                              </p:par>
                              <p:par>
                                <p:cTn id="32" presetID="42" presetClass="entr" presetSubtype="0" fill="hold" nodeType="withEffect">
                                  <p:stCondLst>
                                    <p:cond delay="3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Slide Number Placeholder 2"/>
          <p:cNvSpPr>
            <a:spLocks noGrp="1"/>
          </p:cNvSpPr>
          <p:nvPr>
            <p:ph type="sldNum" sz="quarter" idx="1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57887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25646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Rectangle 9"/>
          <p:cNvSpPr/>
          <p:nvPr userDrawn="1"/>
        </p:nvSpPr>
        <p:spPr>
          <a:xfrm>
            <a:off x="-677" y="6633356"/>
            <a:ext cx="12192677" cy="252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pic>
        <p:nvPicPr>
          <p:cNvPr id="7" name="Picture 6"/>
          <p:cNvPicPr>
            <a:picLocks noChangeAspect="1"/>
          </p:cNvPicPr>
          <p:nvPr userDrawn="1"/>
        </p:nvPicPr>
        <p:blipFill rotWithShape="1">
          <a:blip r:embed="rId2"/>
          <a:srcRect t="39549" b="36839"/>
          <a:stretch/>
        </p:blipFill>
        <p:spPr>
          <a:xfrm>
            <a:off x="-37913" y="5663610"/>
            <a:ext cx="12283623" cy="1531089"/>
          </a:xfrm>
          <a:prstGeom prst="rect">
            <a:avLst/>
          </a:prstGeom>
        </p:spPr>
      </p:pic>
      <p:pic>
        <p:nvPicPr>
          <p:cNvPr id="6" name="Picture 5"/>
          <p:cNvPicPr>
            <a:picLocks noChangeAspect="1"/>
          </p:cNvPicPr>
          <p:nvPr userDrawn="1"/>
        </p:nvPicPr>
        <p:blipFill rotWithShape="1">
          <a:blip r:embed="rId3"/>
          <a:srcRect r="90550"/>
          <a:stretch/>
        </p:blipFill>
        <p:spPr>
          <a:xfrm flipH="1">
            <a:off x="346482" y="6165679"/>
            <a:ext cx="567918" cy="864000"/>
          </a:xfrm>
          <a:prstGeom prst="rect">
            <a:avLst/>
          </a:prstGeom>
        </p:spPr>
      </p:pic>
      <p:pic>
        <p:nvPicPr>
          <p:cNvPr id="11" name="Picture 10"/>
          <p:cNvPicPr>
            <a:picLocks noChangeAspect="1"/>
          </p:cNvPicPr>
          <p:nvPr userDrawn="1"/>
        </p:nvPicPr>
        <p:blipFill rotWithShape="1">
          <a:blip r:embed="rId3"/>
          <a:srcRect l="84587"/>
          <a:stretch/>
        </p:blipFill>
        <p:spPr>
          <a:xfrm>
            <a:off x="11043279" y="5820554"/>
            <a:ext cx="926271" cy="864000"/>
          </a:xfrm>
          <a:prstGeom prst="rect">
            <a:avLst/>
          </a:prstGeom>
        </p:spPr>
      </p:pic>
      <p:sp>
        <p:nvSpPr>
          <p:cNvPr id="2" name="Slide Number Placeholder 1"/>
          <p:cNvSpPr>
            <a:spLocks noGrp="1"/>
          </p:cNvSpPr>
          <p:nvPr>
            <p:ph type="sldNum" sz="quarter" idx="1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26116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53735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427165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570"/>
          <a:stretch/>
        </p:blipFill>
        <p:spPr>
          <a:xfrm flipH="1">
            <a:off x="323528" y="5684832"/>
            <a:ext cx="801265"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14398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userDrawn="1">
          <p15:clr>
            <a:srgbClr val="FBAE40"/>
          </p15:clr>
        </p15:guide>
        <p15:guide id="2" orient="horz" pos="1865"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319591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0747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33185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82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28943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87468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30EF20D2-73D2-40EE-99A6-47D4290ECBD7}" type="slidenum">
              <a:rPr lang="en-GB" smtClean="0"/>
              <a:t>‹#›</a:t>
            </a:fld>
            <a:endParaRPr lang="en-GB" dirty="0"/>
          </a:p>
        </p:txBody>
      </p:sp>
    </p:spTree>
    <p:extLst>
      <p:ext uri="{BB962C8B-B14F-4D97-AF65-F5344CB8AC3E}">
        <p14:creationId xmlns:p14="http://schemas.microsoft.com/office/powerpoint/2010/main" val="191257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111151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1"/>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210542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665"/>
          <a:stretch/>
        </p:blipFill>
        <p:spPr>
          <a:xfrm flipH="1">
            <a:off x="323528" y="5684832"/>
            <a:ext cx="793173"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325793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348926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570"/>
          <a:stretch/>
        </p:blipFill>
        <p:spPr>
          <a:xfrm flipH="1">
            <a:off x="323527" y="5684832"/>
            <a:ext cx="801265" cy="1221570"/>
          </a:xfrm>
          <a:prstGeom prst="rect">
            <a:avLst/>
          </a:prstGeom>
        </p:spPr>
      </p:pic>
      <p:sp>
        <p:nvSpPr>
          <p:cNvPr id="14" name="Picture Placeholder 4"/>
          <p:cNvSpPr>
            <a:spLocks noGrp="1"/>
          </p:cNvSpPr>
          <p:nvPr>
            <p:ph type="pic" sz="quarter" idx="12"/>
          </p:nvPr>
        </p:nvSpPr>
        <p:spPr>
          <a:xfrm>
            <a:off x="1013124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260064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2160" userDrawn="1">
          <p15:clr>
            <a:srgbClr val="FBAE40"/>
          </p15:clr>
        </p15:guide>
        <p15:guide id="2" pos="751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761"/>
          <a:stretch/>
        </p:blipFill>
        <p:spPr>
          <a:xfrm flipH="1">
            <a:off x="323528" y="5684832"/>
            <a:ext cx="785081" cy="1221570"/>
          </a:xfrm>
          <a:prstGeom prst="rect">
            <a:avLst/>
          </a:prstGeom>
        </p:spPr>
      </p:pic>
      <p:sp>
        <p:nvSpPr>
          <p:cNvPr id="14" name="Picture Placeholder 4"/>
          <p:cNvSpPr>
            <a:spLocks noGrp="1"/>
          </p:cNvSpPr>
          <p:nvPr>
            <p:ph type="pic" sz="quarter" idx="12"/>
          </p:nvPr>
        </p:nvSpPr>
        <p:spPr>
          <a:xfrm>
            <a:off x="1003665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10213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11"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3"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5"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6"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23" name="Picture 22"/>
          <p:cNvPicPr>
            <a:picLocks noChangeAspect="1"/>
          </p:cNvPicPr>
          <p:nvPr userDrawn="1"/>
        </p:nvPicPr>
        <p:blipFill rotWithShape="1">
          <a:blip r:embed="rId6"/>
          <a:srcRect r="90665"/>
          <a:stretch/>
        </p:blipFill>
        <p:spPr>
          <a:xfrm flipH="1">
            <a:off x="323528" y="5684832"/>
            <a:ext cx="793173"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24361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750"/>
                                        <p:tgtEl>
                                          <p:spTgt spid="15"/>
                                        </p:tgtEl>
                                      </p:cBhvr>
                                    </p:animEffect>
                                  </p:childTnLst>
                                </p:cTn>
                              </p:par>
                              <p:par>
                                <p:cTn id="18" presetID="22" presetClass="entr" presetSubtype="1" fill="hold" nodeType="withEffect">
                                  <p:stCondLst>
                                    <p:cond delay="1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750"/>
                                        <p:tgtEl>
                                          <p:spTgt spid="16"/>
                                        </p:tgtEl>
                                      </p:cBhvr>
                                    </p:animEffect>
                                  </p:childTnLst>
                                </p:cTn>
                              </p:par>
                              <p:par>
                                <p:cTn id="21" presetID="22" presetClass="entr" presetSubtype="1"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750"/>
                                        <p:tgtEl>
                                          <p:spTgt spid="11"/>
                                        </p:tgtEl>
                                      </p:cBhvr>
                                    </p:animEffect>
                                  </p:childTnLst>
                                </p:cTn>
                              </p:par>
                              <p:par>
                                <p:cTn id="24" presetID="22" presetClass="entr" presetSubtype="1" fill="hold" nodeType="withEffect">
                                  <p:stCondLst>
                                    <p:cond delay="30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750"/>
                                        <p:tgtEl>
                                          <p:spTgt spid="13"/>
                                        </p:tgtEl>
                                      </p:cBhvr>
                                    </p:animEffect>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9"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0"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1"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2"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3" name="Picture 12"/>
          <p:cNvPicPr>
            <a:picLocks noChangeAspect="1"/>
          </p:cNvPicPr>
          <p:nvPr userDrawn="1"/>
        </p:nvPicPr>
        <p:blipFill rotWithShape="1">
          <a:blip r:embed="rId6"/>
          <a:srcRect r="90570"/>
          <a:stretch/>
        </p:blipFill>
        <p:spPr>
          <a:xfrm flipH="1">
            <a:off x="323528" y="5684832"/>
            <a:ext cx="801265" cy="1221570"/>
          </a:xfrm>
          <a:prstGeom prst="rect">
            <a:avLst/>
          </a:prstGeom>
        </p:spPr>
      </p:pic>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4" name="Picture 13"/>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97572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par>
                                <p:cTn id="18" presetID="22" presetClass="entr" presetSubtype="1" fill="hold" nodeType="withEffect">
                                  <p:stCondLst>
                                    <p:cond delay="10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750"/>
                                        <p:tgtEl>
                                          <p:spTgt spid="12"/>
                                        </p:tgtEl>
                                      </p:cBhvr>
                                    </p:animEffect>
                                  </p:childTnLst>
                                </p:cTn>
                              </p:par>
                              <p:par>
                                <p:cTn id="21" presetID="22" presetClass="entr" presetSubtype="1" fill="hold" nodeType="withEffect">
                                  <p:stCondLst>
                                    <p:cond delay="2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750"/>
                                        <p:tgtEl>
                                          <p:spTgt spid="9"/>
                                        </p:tgtEl>
                                      </p:cBhvr>
                                    </p:animEffect>
                                  </p:childTnLst>
                                </p:cTn>
                              </p:par>
                              <p:par>
                                <p:cTn id="24" presetID="22" presetClass="entr" presetSubtype="1"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750"/>
                                        <p:tgtEl>
                                          <p:spTgt spid="10"/>
                                        </p:tgtEl>
                                      </p:cBhvr>
                                    </p:animEffect>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sp>
        <p:nvSpPr>
          <p:cNvPr id="9" name="Picture Placeholder 4"/>
          <p:cNvSpPr>
            <a:spLocks noGrp="1"/>
          </p:cNvSpPr>
          <p:nvPr>
            <p:ph type="pic" sz="quarter" idx="11"/>
          </p:nvPr>
        </p:nvSpPr>
        <p:spPr>
          <a:xfrm>
            <a:off x="10114398" y="333376"/>
            <a:ext cx="1805075" cy="498475"/>
          </a:xfrm>
          <a:solidFill>
            <a:schemeClr val="bg2">
              <a:lumMod val="95000"/>
            </a:schemeClr>
          </a:solidFill>
        </p:spPr>
        <p:txBody>
          <a:bodyPr anchor="ctr" anchorCtr="0">
            <a:noAutofit/>
          </a:bodyPr>
          <a:lstStyle/>
          <a:p>
            <a:endParaRPr lang="en-GB" dirty="0"/>
          </a:p>
        </p:txBody>
      </p:sp>
      <p:pic>
        <p:nvPicPr>
          <p:cNvPr id="10"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1"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2"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3"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4" name="Picture 13"/>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5" name="Picture 14"/>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20286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750"/>
                                        <p:tgtEl>
                                          <p:spTgt spid="12"/>
                                        </p:tgtEl>
                                      </p:cBhvr>
                                    </p:animEffect>
                                  </p:childTnLst>
                                </p:cTn>
                              </p:par>
                              <p:par>
                                <p:cTn id="18" presetID="22" presetClass="entr" presetSubtype="1" fill="hold"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750"/>
                                        <p:tgtEl>
                                          <p:spTgt spid="13"/>
                                        </p:tgtEl>
                                      </p:cBhvr>
                                    </p:animEffect>
                                  </p:childTnLst>
                                </p:cTn>
                              </p:par>
                              <p:par>
                                <p:cTn id="21" presetID="22" presetClass="entr" presetSubtype="1" fill="hold"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750"/>
                                        <p:tgtEl>
                                          <p:spTgt spid="10"/>
                                        </p:tgtEl>
                                      </p:cBhvr>
                                    </p:animEffect>
                                  </p:childTnLst>
                                </p:cTn>
                              </p:par>
                              <p:par>
                                <p:cTn id="24" presetID="22" presetClass="entr" presetSubtype="1" fill="hold" nodeType="withEffect">
                                  <p:stCondLst>
                                    <p:cond delay="30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750"/>
                                        <p:tgtEl>
                                          <p:spTgt spid="11"/>
                                        </p:tgtEl>
                                      </p:cBhvr>
                                    </p:animEffect>
                                  </p:childTnLst>
                                </p:cTn>
                              </p:par>
                              <p:par>
                                <p:cTn id="27" presetID="42" presetClass="entr" presetSubtype="0" fill="hold" nodeType="withEffect">
                                  <p:stCondLst>
                                    <p:cond delay="3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288084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47077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288624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40420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40443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37362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29"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30" name="mid green"/>
          <p:cNvPicPr>
            <a:picLocks noChangeAspect="1"/>
          </p:cNvPicPr>
          <p:nvPr userDrawn="1"/>
        </p:nvPicPr>
        <p:blipFill rotWithShape="1">
          <a:blip r:embed="rId3">
            <a:extLst>
              <a:ext uri="{28A0092B-C50C-407E-A947-70E740481C1C}">
                <a14:useLocalDpi xmlns:a14="http://schemas.microsoft.com/office/drawing/2010/main" val="0"/>
              </a:ext>
            </a:extLst>
          </a:blip>
          <a:srcRect t="1" b="8478"/>
          <a:stretch/>
        </p:blipFill>
        <p:spPr>
          <a:xfrm>
            <a:off x="-19966" y="-5969"/>
            <a:ext cx="6337014" cy="6874479"/>
          </a:xfrm>
          <a:prstGeom prst="rect">
            <a:avLst/>
          </a:prstGeom>
        </p:spPr>
      </p:pic>
      <p:pic>
        <p:nvPicPr>
          <p:cNvPr id="31"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32"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23" name="Picture 22"/>
          <p:cNvPicPr>
            <a:picLocks noChangeAspect="1"/>
          </p:cNvPicPr>
          <p:nvPr userDrawn="1"/>
        </p:nvPicPr>
        <p:blipFill rotWithShape="1">
          <a:blip r:embed="rId6"/>
          <a:srcRect r="90284"/>
          <a:stretch/>
        </p:blipFill>
        <p:spPr>
          <a:xfrm flipH="1">
            <a:off x="323528" y="5684832"/>
            <a:ext cx="825541"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1" name="Subtitle 2"/>
          <p:cNvSpPr>
            <a:spLocks noGrp="1"/>
          </p:cNvSpPr>
          <p:nvPr>
            <p:ph type="subTitle" idx="1"/>
          </p:nvPr>
        </p:nvSpPr>
        <p:spPr>
          <a:xfrm>
            <a:off x="2015069" y="2960688"/>
            <a:ext cx="6624000"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4000"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89252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750"/>
                                        <p:tgtEl>
                                          <p:spTgt spid="32"/>
                                        </p:tgtEl>
                                      </p:cBhvr>
                                    </p:animEffect>
                                  </p:childTnLst>
                                </p:cTn>
                              </p:par>
                              <p:par>
                                <p:cTn id="8" presetID="22" presetClass="entr" presetSubtype="1" fill="hold" nodeType="withEffect">
                                  <p:stCondLst>
                                    <p:cond delay="10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750"/>
                                        <p:tgtEl>
                                          <p:spTgt spid="31"/>
                                        </p:tgtEl>
                                      </p:cBhvr>
                                    </p:animEffect>
                                  </p:childTnLst>
                                </p:cTn>
                              </p:par>
                              <p:par>
                                <p:cTn id="11" presetID="22" presetClass="entr" presetSubtype="1" fill="hold" nodeType="withEffect">
                                  <p:stCondLst>
                                    <p:cond delay="200"/>
                                  </p:stCondLst>
                                  <p:childTnLst>
                                    <p:set>
                                      <p:cBhvr>
                                        <p:cTn id="12" dur="1" fill="hold">
                                          <p:stCondLst>
                                            <p:cond delay="0"/>
                                          </p:stCondLst>
                                        </p:cTn>
                                        <p:tgtEl>
                                          <p:spTgt spid="30"/>
                                        </p:tgtEl>
                                        <p:attrNameLst>
                                          <p:attrName>style.visibility</p:attrName>
                                        </p:attrNameLst>
                                      </p:cBhvr>
                                      <p:to>
                                        <p:strVal val="visible"/>
                                      </p:to>
                                    </p:set>
                                    <p:animEffect transition="in" filter="wipe(up)">
                                      <p:cBhvr>
                                        <p:cTn id="13" dur="750"/>
                                        <p:tgtEl>
                                          <p:spTgt spid="30"/>
                                        </p:tgtEl>
                                      </p:cBhvr>
                                    </p:animEffect>
                                  </p:childTnLst>
                                </p:cTn>
                              </p:par>
                              <p:par>
                                <p:cTn id="14" presetID="22" presetClass="entr" presetSubtype="1" fill="hold"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750"/>
                                        <p:tgtEl>
                                          <p:spTgt spid="29"/>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extLst mod="1">
    <p:ext uri="{DCECCB84-F9BA-43D5-87BE-67443E8EF086}">
      <p15:sldGuideLst xmlns:p15="http://schemas.microsoft.com/office/powerpoint/2012/main" xmlns="">
        <p15:guide id="1" pos="377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53749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82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79282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6502CFE5-99E1-4438-96E6-DD5F2D859406}" type="slidenum">
              <a:rPr lang="en-GB" smtClean="0"/>
              <a:t>‹#›</a:t>
            </a:fld>
            <a:endParaRPr lang="en-GB" dirty="0"/>
          </a:p>
        </p:txBody>
      </p:sp>
    </p:spTree>
    <p:extLst>
      <p:ext uri="{BB962C8B-B14F-4D97-AF65-F5344CB8AC3E}">
        <p14:creationId xmlns:p14="http://schemas.microsoft.com/office/powerpoint/2010/main" val="17420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10417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284"/>
          <a:stretch/>
        </p:blipFill>
        <p:spPr>
          <a:xfrm flipH="1">
            <a:off x="323528" y="5684832"/>
            <a:ext cx="825541"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1"/>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3050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p15:clr>
            <a:srgbClr val="FBAE40"/>
          </p15:clr>
        </p15:guide>
        <p15:guide id="2" orient="horz" pos="186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475"/>
          <a:stretch/>
        </p:blipFill>
        <p:spPr>
          <a:xfrm flipH="1">
            <a:off x="323528" y="5684832"/>
            <a:ext cx="809357"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299624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p15:clr>
            <a:srgbClr val="FBAE40"/>
          </p15:clr>
        </p15:guide>
        <p15:guide id="2" orient="horz" pos="186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380"/>
          <a:stretch/>
        </p:blipFill>
        <p:spPr>
          <a:xfrm flipH="1">
            <a:off x="323528" y="5684832"/>
            <a:ext cx="817449"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353092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1820">
          <p15:clr>
            <a:srgbClr val="FBAE40"/>
          </p15:clr>
        </p15:guide>
        <p15:guide id="2" orient="horz" pos="186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475"/>
          <a:stretch/>
        </p:blipFill>
        <p:spPr>
          <a:xfrm flipH="1">
            <a:off x="323528" y="5684832"/>
            <a:ext cx="809357" cy="1221570"/>
          </a:xfrm>
          <a:prstGeom prst="rect">
            <a:avLst/>
          </a:prstGeom>
        </p:spPr>
      </p:pic>
      <p:sp>
        <p:nvSpPr>
          <p:cNvPr id="14" name="Picture Placeholder 4"/>
          <p:cNvSpPr>
            <a:spLocks noGrp="1"/>
          </p:cNvSpPr>
          <p:nvPr>
            <p:ph type="pic" sz="quarter" idx="12"/>
          </p:nvPr>
        </p:nvSpPr>
        <p:spPr>
          <a:xfrm>
            <a:off x="1003665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00144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p15="http://schemas.microsoft.com/office/powerpoint/2012/main" xmlns="">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11"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3"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5"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6"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23" name="Picture 22"/>
          <p:cNvPicPr>
            <a:picLocks noChangeAspect="1"/>
          </p:cNvPicPr>
          <p:nvPr userDrawn="1"/>
        </p:nvPicPr>
        <p:blipFill rotWithShape="1">
          <a:blip r:embed="rId6"/>
          <a:srcRect r="90665"/>
          <a:stretch/>
        </p:blipFill>
        <p:spPr>
          <a:xfrm flipH="1">
            <a:off x="323528" y="5684832"/>
            <a:ext cx="793173"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schemeClr val="bg1"/>
              </a:solidFill>
              <a:latin typeface="Segoe Print" pitchFamily="2" charset="0"/>
            </a:endParaRPr>
          </a:p>
        </p:txBody>
      </p:sp>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24157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750"/>
                                        <p:tgtEl>
                                          <p:spTgt spid="15"/>
                                        </p:tgtEl>
                                      </p:cBhvr>
                                    </p:animEffect>
                                  </p:childTnLst>
                                </p:cTn>
                              </p:par>
                              <p:par>
                                <p:cTn id="18" presetID="22" presetClass="entr" presetSubtype="1" fill="hold" nodeType="withEffect">
                                  <p:stCondLst>
                                    <p:cond delay="1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750"/>
                                        <p:tgtEl>
                                          <p:spTgt spid="16"/>
                                        </p:tgtEl>
                                      </p:cBhvr>
                                    </p:animEffect>
                                  </p:childTnLst>
                                </p:cTn>
                              </p:par>
                              <p:par>
                                <p:cTn id="21" presetID="22" presetClass="entr" presetSubtype="1"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750"/>
                                        <p:tgtEl>
                                          <p:spTgt spid="11"/>
                                        </p:tgtEl>
                                      </p:cBhvr>
                                    </p:animEffect>
                                  </p:childTnLst>
                                </p:cTn>
                              </p:par>
                              <p:par>
                                <p:cTn id="24" presetID="22" presetClass="entr" presetSubtype="1" fill="hold" nodeType="withEffect">
                                  <p:stCondLst>
                                    <p:cond delay="30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750"/>
                                        <p:tgtEl>
                                          <p:spTgt spid="13"/>
                                        </p:tgtEl>
                                      </p:cBhvr>
                                    </p:animEffect>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9"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0"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1"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2"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3" name="Picture 12"/>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4" name="Picture 13"/>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364732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par>
                                <p:cTn id="18" presetID="22" presetClass="entr" presetSubtype="1" fill="hold" nodeType="withEffect">
                                  <p:stCondLst>
                                    <p:cond delay="10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750"/>
                                        <p:tgtEl>
                                          <p:spTgt spid="12"/>
                                        </p:tgtEl>
                                      </p:cBhvr>
                                    </p:animEffect>
                                  </p:childTnLst>
                                </p:cTn>
                              </p:par>
                              <p:par>
                                <p:cTn id="21" presetID="22" presetClass="entr" presetSubtype="1" fill="hold" nodeType="withEffect">
                                  <p:stCondLst>
                                    <p:cond delay="2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750"/>
                                        <p:tgtEl>
                                          <p:spTgt spid="9"/>
                                        </p:tgtEl>
                                      </p:cBhvr>
                                    </p:animEffect>
                                  </p:childTnLst>
                                </p:cTn>
                              </p:par>
                              <p:par>
                                <p:cTn id="24" presetID="22" presetClass="entr" presetSubtype="1"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750"/>
                                        <p:tgtEl>
                                          <p:spTgt spid="10"/>
                                        </p:tgtEl>
                                      </p:cBhvr>
                                    </p:animEffect>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16"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4" name="mid green"/>
          <p:cNvPicPr>
            <a:picLocks noChangeAspect="1"/>
          </p:cNvPicPr>
          <p:nvPr userDrawn="1"/>
        </p:nvPicPr>
        <p:blipFill rotWithShape="1">
          <a:blip r:embed="rId3">
            <a:extLst>
              <a:ext uri="{28A0092B-C50C-407E-A947-70E740481C1C}">
                <a14:useLocalDpi xmlns:a14="http://schemas.microsoft.com/office/drawing/2010/main" val="0"/>
              </a:ext>
            </a:extLst>
          </a:blip>
          <a:srcRect b="7919"/>
          <a:stretch/>
        </p:blipFill>
        <p:spPr>
          <a:xfrm>
            <a:off x="-19966" y="-5969"/>
            <a:ext cx="6337014" cy="6916521"/>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3" name="Picture 12"/>
          <p:cNvPicPr>
            <a:picLocks noChangeAspect="1"/>
          </p:cNvPicPr>
          <p:nvPr userDrawn="1"/>
        </p:nvPicPr>
        <p:blipFill rotWithShape="1">
          <a:blip r:embed="rId5"/>
          <a:srcRect r="90380"/>
          <a:stretch/>
        </p:blipFill>
        <p:spPr>
          <a:xfrm flipH="1">
            <a:off x="323528" y="5684832"/>
            <a:ext cx="817449" cy="1221570"/>
          </a:xfrm>
          <a:prstGeom prst="rect">
            <a:avLst/>
          </a:prstGeom>
        </p:spPr>
      </p:pic>
      <p:sp>
        <p:nvSpPr>
          <p:cNvPr id="21" name="Subtitle 2"/>
          <p:cNvSpPr>
            <a:spLocks noGrp="1"/>
          </p:cNvSpPr>
          <p:nvPr userDrawn="1">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userDrawn="1">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7" name="top blu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10" name="Picture 9"/>
          <p:cNvPicPr>
            <a:picLocks noChangeAspect="1"/>
          </p:cNvPicPr>
          <p:nvPr userDrawn="1"/>
        </p:nvPicPr>
        <p:blipFill rotWithShape="1">
          <a:blip r:embed="rId5"/>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166085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750"/>
                                        <p:tgtEl>
                                          <p:spTgt spid="17"/>
                                        </p:tgtEl>
                                      </p:cBhvr>
                                    </p:animEffect>
                                  </p:childTnLst>
                                </p:cTn>
                              </p:par>
                              <p:par>
                                <p:cTn id="8" presetID="22" presetClass="entr" presetSubtype="1"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750"/>
                                        <p:tgtEl>
                                          <p:spTgt spid="18"/>
                                        </p:tgtEl>
                                      </p:cBhvr>
                                    </p:animEffect>
                                  </p:childTnLst>
                                </p:cTn>
                              </p:par>
                              <p:par>
                                <p:cTn id="11" presetID="22" presetClass="entr" presetSubtype="1" fill="hold"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750"/>
                                        <p:tgtEl>
                                          <p:spTgt spid="14"/>
                                        </p:tgtEl>
                                      </p:cBhvr>
                                    </p:animEffect>
                                  </p:childTnLst>
                                </p:cTn>
                              </p:par>
                              <p:par>
                                <p:cTn id="14" presetID="22" presetClass="entr" presetSubtype="1"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750"/>
                                        <p:tgtEl>
                                          <p:spTgt spid="16"/>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sp>
        <p:nvSpPr>
          <p:cNvPr id="9" name="Picture Placeholder 4"/>
          <p:cNvSpPr>
            <a:spLocks noGrp="1"/>
          </p:cNvSpPr>
          <p:nvPr>
            <p:ph type="pic" sz="quarter" idx="11"/>
          </p:nvPr>
        </p:nvSpPr>
        <p:spPr>
          <a:xfrm>
            <a:off x="10114398" y="333376"/>
            <a:ext cx="1805075" cy="498475"/>
          </a:xfrm>
          <a:solidFill>
            <a:schemeClr val="bg2">
              <a:lumMod val="95000"/>
            </a:schemeClr>
          </a:solidFill>
        </p:spPr>
        <p:txBody>
          <a:bodyPr anchor="ctr" anchorCtr="0">
            <a:noAutofit/>
          </a:bodyPr>
          <a:lstStyle/>
          <a:p>
            <a:endParaRPr lang="en-GB" dirty="0"/>
          </a:p>
        </p:txBody>
      </p:sp>
      <p:pic>
        <p:nvPicPr>
          <p:cNvPr id="10"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1"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2"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3"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4" name="Picture 13"/>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5" name="Picture 14"/>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7628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750"/>
                                        <p:tgtEl>
                                          <p:spTgt spid="12"/>
                                        </p:tgtEl>
                                      </p:cBhvr>
                                    </p:animEffect>
                                  </p:childTnLst>
                                </p:cTn>
                              </p:par>
                              <p:par>
                                <p:cTn id="18" presetID="22" presetClass="entr" presetSubtype="1" fill="hold"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750"/>
                                        <p:tgtEl>
                                          <p:spTgt spid="13"/>
                                        </p:tgtEl>
                                      </p:cBhvr>
                                    </p:animEffect>
                                  </p:childTnLst>
                                </p:cTn>
                              </p:par>
                              <p:par>
                                <p:cTn id="21" presetID="22" presetClass="entr" presetSubtype="1" fill="hold"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750"/>
                                        <p:tgtEl>
                                          <p:spTgt spid="10"/>
                                        </p:tgtEl>
                                      </p:cBhvr>
                                    </p:animEffect>
                                  </p:childTnLst>
                                </p:cTn>
                              </p:par>
                              <p:par>
                                <p:cTn id="24" presetID="22" presetClass="entr" presetSubtype="1" fill="hold" nodeType="withEffect">
                                  <p:stCondLst>
                                    <p:cond delay="30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750"/>
                                        <p:tgtEl>
                                          <p:spTgt spid="11"/>
                                        </p:tgtEl>
                                      </p:cBhvr>
                                    </p:animEffect>
                                  </p:childTnLst>
                                </p:cTn>
                              </p:par>
                              <p:par>
                                <p:cTn id="27" presetID="42" presetClass="entr" presetSubtype="0" fill="hold" nodeType="withEffect">
                                  <p:stCondLst>
                                    <p:cond delay="3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33085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23626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69586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935"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59071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02194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93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82838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163829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82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288658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36A48EF9-672A-412E-BDF7-9429D24C7E41}" type="slidenum">
              <a:rPr lang="en-GB" smtClean="0"/>
              <a:t>‹#›</a:t>
            </a:fld>
            <a:endParaRPr lang="en-GB" dirty="0"/>
          </a:p>
        </p:txBody>
      </p:sp>
    </p:spTree>
    <p:extLst>
      <p:ext uri="{BB962C8B-B14F-4D97-AF65-F5344CB8AC3E}">
        <p14:creationId xmlns:p14="http://schemas.microsoft.com/office/powerpoint/2010/main" val="31398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pic>
        <p:nvPicPr>
          <p:cNvPr id="15"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7" name="mid green"/>
          <p:cNvPicPr>
            <a:picLocks noChangeAspect="1"/>
          </p:cNvPicPr>
          <p:nvPr userDrawn="1"/>
        </p:nvPicPr>
        <p:blipFill rotWithShape="1">
          <a:blip r:embed="rId3">
            <a:extLst>
              <a:ext uri="{28A0092B-C50C-407E-A947-70E740481C1C}">
                <a14:useLocalDpi xmlns:a14="http://schemas.microsoft.com/office/drawing/2010/main" val="0"/>
              </a:ext>
            </a:extLst>
          </a:blip>
          <a:srcRect b="8492"/>
          <a:stretch/>
        </p:blipFill>
        <p:spPr>
          <a:xfrm>
            <a:off x="-19966" y="-5969"/>
            <a:ext cx="6337014" cy="6873494"/>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9"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sp>
        <p:nvSpPr>
          <p:cNvPr id="9" name="Picture Placeholder 4"/>
          <p:cNvSpPr>
            <a:spLocks noGrp="1"/>
          </p:cNvSpPr>
          <p:nvPr>
            <p:ph type="pic" sz="quarter" idx="11"/>
          </p:nvPr>
        </p:nvSpPr>
        <p:spPr>
          <a:xfrm>
            <a:off x="10119653" y="331200"/>
            <a:ext cx="1805075" cy="498475"/>
          </a:xfrm>
          <a:solidFill>
            <a:schemeClr val="bg2">
              <a:lumMod val="95000"/>
            </a:schemeClr>
          </a:solidFill>
        </p:spPr>
        <p:txBody>
          <a:bodyPr anchor="ctr" anchorCtr="0">
            <a:noAutofit/>
          </a:bodyPr>
          <a:lstStyle/>
          <a:p>
            <a:endParaRPr lang="en-GB" dirty="0"/>
          </a:p>
        </p:txBody>
      </p:sp>
      <p:pic>
        <p:nvPicPr>
          <p:cNvPr id="14" name="Picture 13"/>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211660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22"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750"/>
                                        <p:tgtEl>
                                          <p:spTgt spid="19"/>
                                        </p:tgtEl>
                                      </p:cBhvr>
                                    </p:animEffect>
                                  </p:childTnLst>
                                </p:cTn>
                              </p:par>
                              <p:par>
                                <p:cTn id="23" presetID="22" presetClass="entr" presetSubtype="1" fill="hold" nodeType="withEffect">
                                  <p:stCondLst>
                                    <p:cond delay="1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750"/>
                                        <p:tgtEl>
                                          <p:spTgt spid="18"/>
                                        </p:tgtEl>
                                      </p:cBhvr>
                                    </p:animEffect>
                                  </p:childTnLst>
                                </p:cTn>
                              </p:par>
                              <p:par>
                                <p:cTn id="26" presetID="22" presetClass="entr" presetSubtype="1" fill="hold" nodeType="withEffect">
                                  <p:stCondLst>
                                    <p:cond delay="20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2" presetClass="entr" presetSubtype="1" fill="hold"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750"/>
                                        <p:tgtEl>
                                          <p:spTgt spid="15"/>
                                        </p:tgtEl>
                                      </p:cBhvr>
                                    </p:animEffect>
                                  </p:childTnLst>
                                </p:cTn>
                              </p:par>
                              <p:par>
                                <p:cTn id="32" presetID="42" presetClass="entr" presetSubtype="0" fill="hold" nodeType="withEffect">
                                  <p:stCondLst>
                                    <p:cond delay="3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380"/>
          <a:stretch/>
        </p:blipFill>
        <p:spPr>
          <a:xfrm flipH="1">
            <a:off x="323528" y="5684832"/>
            <a:ext cx="817449" cy="1221570"/>
          </a:xfrm>
          <a:prstGeom prst="rect">
            <a:avLst/>
          </a:prstGeom>
        </p:spPr>
      </p:pic>
      <p:pic>
        <p:nvPicPr>
          <p:cNvPr id="17" name="Picture 16"/>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sp>
        <p:nvSpPr>
          <p:cNvPr id="4" name="Slide Number Placeholder 3"/>
          <p:cNvSpPr>
            <a:spLocks noGrp="1"/>
          </p:cNvSpPr>
          <p:nvPr>
            <p:ph type="sldNum" sz="quarter" idx="11"/>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426507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guide id="3" pos="751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380"/>
          <a:stretch/>
        </p:blipFill>
        <p:spPr>
          <a:xfrm flipH="1">
            <a:off x="323528" y="5684832"/>
            <a:ext cx="817449"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81510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89976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userDrawn="1">
          <p15:clr>
            <a:srgbClr val="FBAE40"/>
          </p15:clr>
        </p15:guide>
        <p15:guide id="2" orient="horz" pos="1865"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14" name="Picture Placeholder 4"/>
          <p:cNvSpPr>
            <a:spLocks noGrp="1"/>
          </p:cNvSpPr>
          <p:nvPr>
            <p:ph type="pic" sz="quarter" idx="12"/>
          </p:nvPr>
        </p:nvSpPr>
        <p:spPr>
          <a:xfrm>
            <a:off x="1013124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42189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2160" userDrawn="1">
          <p15:clr>
            <a:srgbClr val="FBAE40"/>
          </p15:clr>
        </p15:guide>
        <p15:guide id="2" pos="751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29"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30" name="mid green"/>
          <p:cNvPicPr>
            <a:picLocks noChangeAspect="1"/>
          </p:cNvPicPr>
          <p:nvPr userDrawn="1"/>
        </p:nvPicPr>
        <p:blipFill rotWithShape="1">
          <a:blip r:embed="rId3">
            <a:extLst>
              <a:ext uri="{28A0092B-C50C-407E-A947-70E740481C1C}">
                <a14:useLocalDpi xmlns:a14="http://schemas.microsoft.com/office/drawing/2010/main" val="0"/>
              </a:ext>
            </a:extLst>
          </a:blip>
          <a:srcRect t="1" b="8478"/>
          <a:stretch/>
        </p:blipFill>
        <p:spPr>
          <a:xfrm>
            <a:off x="-19966" y="-5969"/>
            <a:ext cx="6337014" cy="6874479"/>
          </a:xfrm>
          <a:prstGeom prst="rect">
            <a:avLst/>
          </a:prstGeom>
        </p:spPr>
      </p:pic>
      <p:pic>
        <p:nvPicPr>
          <p:cNvPr id="31"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32"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23" name="Picture 22"/>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21" name="Subtitle 2"/>
          <p:cNvSpPr>
            <a:spLocks noGrp="1"/>
          </p:cNvSpPr>
          <p:nvPr>
            <p:ph type="subTitle" idx="1"/>
          </p:nvPr>
        </p:nvSpPr>
        <p:spPr>
          <a:xfrm>
            <a:off x="2015069" y="2960688"/>
            <a:ext cx="6624000"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4000"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51A634E4-F725-473E-ABE5-75B58C5FB52B}" type="slidenum">
              <a:rPr lang="en-GB" smtClean="0">
                <a:solidFill>
                  <a:srgbClr val="58595B">
                    <a:tint val="75000"/>
                  </a:srgbClr>
                </a:solidFill>
              </a:rPr>
              <a:t>‹#›</a:t>
            </a:fld>
            <a:endParaRPr lang="en-GB" dirty="0">
              <a:solidFill>
                <a:srgbClr val="58595B">
                  <a:tint val="75000"/>
                </a:srgbClr>
              </a:solidFill>
            </a:endParaRPr>
          </a:p>
        </p:txBody>
      </p:sp>
    </p:spTree>
    <p:extLst>
      <p:ext uri="{BB962C8B-B14F-4D97-AF65-F5344CB8AC3E}">
        <p14:creationId xmlns:p14="http://schemas.microsoft.com/office/powerpoint/2010/main" val="182004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750"/>
                                        <p:tgtEl>
                                          <p:spTgt spid="32"/>
                                        </p:tgtEl>
                                      </p:cBhvr>
                                    </p:animEffect>
                                  </p:childTnLst>
                                </p:cTn>
                              </p:par>
                              <p:par>
                                <p:cTn id="8" presetID="22" presetClass="entr" presetSubtype="1" fill="hold" nodeType="withEffect">
                                  <p:stCondLst>
                                    <p:cond delay="10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750"/>
                                        <p:tgtEl>
                                          <p:spTgt spid="31"/>
                                        </p:tgtEl>
                                      </p:cBhvr>
                                    </p:animEffect>
                                  </p:childTnLst>
                                </p:cTn>
                              </p:par>
                              <p:par>
                                <p:cTn id="11" presetID="22" presetClass="entr" presetSubtype="1" fill="hold" nodeType="withEffect">
                                  <p:stCondLst>
                                    <p:cond delay="200"/>
                                  </p:stCondLst>
                                  <p:childTnLst>
                                    <p:set>
                                      <p:cBhvr>
                                        <p:cTn id="12" dur="1" fill="hold">
                                          <p:stCondLst>
                                            <p:cond delay="0"/>
                                          </p:stCondLst>
                                        </p:cTn>
                                        <p:tgtEl>
                                          <p:spTgt spid="30"/>
                                        </p:tgtEl>
                                        <p:attrNameLst>
                                          <p:attrName>style.visibility</p:attrName>
                                        </p:attrNameLst>
                                      </p:cBhvr>
                                      <p:to>
                                        <p:strVal val="visible"/>
                                      </p:to>
                                    </p:set>
                                    <p:animEffect transition="in" filter="wipe(up)">
                                      <p:cBhvr>
                                        <p:cTn id="13" dur="750"/>
                                        <p:tgtEl>
                                          <p:spTgt spid="30"/>
                                        </p:tgtEl>
                                      </p:cBhvr>
                                    </p:animEffect>
                                  </p:childTnLst>
                                </p:cTn>
                              </p:par>
                              <p:par>
                                <p:cTn id="14" presetID="22" presetClass="entr" presetSubtype="1" fill="hold"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750"/>
                                        <p:tgtEl>
                                          <p:spTgt spid="29"/>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extLst mod="1">
    <p:ext uri="{DCECCB84-F9BA-43D5-87BE-67443E8EF086}">
      <p15:sldGuideLst xmlns="" xmlns:p15="http://schemas.microsoft.com/office/powerpoint/2012/main">
        <p15:guide id="1" pos="377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16"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4" name="mid green"/>
          <p:cNvPicPr>
            <a:picLocks noChangeAspect="1"/>
          </p:cNvPicPr>
          <p:nvPr userDrawn="1"/>
        </p:nvPicPr>
        <p:blipFill rotWithShape="1">
          <a:blip r:embed="rId3">
            <a:extLst>
              <a:ext uri="{28A0092B-C50C-407E-A947-70E740481C1C}">
                <a14:useLocalDpi xmlns:a14="http://schemas.microsoft.com/office/drawing/2010/main" val="0"/>
              </a:ext>
            </a:extLst>
          </a:blip>
          <a:srcRect b="7919"/>
          <a:stretch/>
        </p:blipFill>
        <p:spPr>
          <a:xfrm>
            <a:off x="-19966" y="-5969"/>
            <a:ext cx="6337014" cy="6916521"/>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3" name="Picture 12"/>
          <p:cNvPicPr>
            <a:picLocks noChangeAspect="1"/>
          </p:cNvPicPr>
          <p:nvPr userDrawn="1"/>
        </p:nvPicPr>
        <p:blipFill rotWithShape="1">
          <a:blip r:embed="rId5"/>
          <a:srcRect r="90475"/>
          <a:stretch/>
        </p:blipFill>
        <p:spPr>
          <a:xfrm flipH="1">
            <a:off x="323528" y="5684832"/>
            <a:ext cx="809357" cy="1221570"/>
          </a:xfrm>
          <a:prstGeom prst="rect">
            <a:avLst/>
          </a:prstGeom>
        </p:spPr>
      </p:pic>
      <p:sp>
        <p:nvSpPr>
          <p:cNvPr id="21" name="Subtitle 2"/>
          <p:cNvSpPr>
            <a:spLocks noGrp="1"/>
          </p:cNvSpPr>
          <p:nvPr userDrawn="1">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userDrawn="1">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7" name="top blu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pic>
        <p:nvPicPr>
          <p:cNvPr id="10" name="Picture 9"/>
          <p:cNvPicPr>
            <a:picLocks noChangeAspect="1"/>
          </p:cNvPicPr>
          <p:nvPr userDrawn="1"/>
        </p:nvPicPr>
        <p:blipFill rotWithShape="1">
          <a:blip r:embed="rId5"/>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73553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750"/>
                                        <p:tgtEl>
                                          <p:spTgt spid="17"/>
                                        </p:tgtEl>
                                      </p:cBhvr>
                                    </p:animEffect>
                                  </p:childTnLst>
                                </p:cTn>
                              </p:par>
                              <p:par>
                                <p:cTn id="8" presetID="22" presetClass="entr" presetSubtype="1"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750"/>
                                        <p:tgtEl>
                                          <p:spTgt spid="18"/>
                                        </p:tgtEl>
                                      </p:cBhvr>
                                    </p:animEffect>
                                  </p:childTnLst>
                                </p:cTn>
                              </p:par>
                              <p:par>
                                <p:cTn id="11" presetID="22" presetClass="entr" presetSubtype="1" fill="hold"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750"/>
                                        <p:tgtEl>
                                          <p:spTgt spid="14"/>
                                        </p:tgtEl>
                                      </p:cBhvr>
                                    </p:animEffect>
                                  </p:childTnLst>
                                </p:cTn>
                              </p:par>
                              <p:par>
                                <p:cTn id="14" presetID="22" presetClass="entr" presetSubtype="1"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750"/>
                                        <p:tgtEl>
                                          <p:spTgt spid="16"/>
                                        </p:tgtEl>
                                      </p:cBhvr>
                                    </p:animEffect>
                                  </p:childTnLst>
                                </p:cTn>
                              </p:par>
                              <p:par>
                                <p:cTn id="17" presetID="47" presetClass="entr" presetSubtype="0" fill="hold" grpId="0" nodeType="withEffect">
                                  <p:stCondLst>
                                    <p:cond delay="7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75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pic>
        <p:nvPicPr>
          <p:cNvPr id="15" name="bottom green"/>
          <p:cNvPicPr>
            <a:picLocks noChangeAspect="1"/>
          </p:cNvPicPr>
          <p:nvPr userDrawn="1"/>
        </p:nvPicPr>
        <p:blipFill rotWithShape="1">
          <a:blip r:embed="rId2">
            <a:extLst>
              <a:ext uri="{28A0092B-C50C-407E-A947-70E740481C1C}">
                <a14:useLocalDpi xmlns:a14="http://schemas.microsoft.com/office/drawing/2010/main" val="0"/>
              </a:ext>
            </a:extLst>
          </a:blip>
          <a:srcRect b="18007"/>
          <a:stretch/>
        </p:blipFill>
        <p:spPr>
          <a:xfrm>
            <a:off x="-19966" y="1308"/>
            <a:ext cx="8660249" cy="6859644"/>
          </a:xfrm>
          <a:prstGeom prst="rect">
            <a:avLst/>
          </a:prstGeom>
        </p:spPr>
      </p:pic>
      <p:pic>
        <p:nvPicPr>
          <p:cNvPr id="17" name="mid green"/>
          <p:cNvPicPr>
            <a:picLocks noChangeAspect="1"/>
          </p:cNvPicPr>
          <p:nvPr userDrawn="1"/>
        </p:nvPicPr>
        <p:blipFill rotWithShape="1">
          <a:blip r:embed="rId3">
            <a:extLst>
              <a:ext uri="{28A0092B-C50C-407E-A947-70E740481C1C}">
                <a14:useLocalDpi xmlns:a14="http://schemas.microsoft.com/office/drawing/2010/main" val="0"/>
              </a:ext>
            </a:extLst>
          </a:blip>
          <a:srcRect b="8492"/>
          <a:stretch/>
        </p:blipFill>
        <p:spPr>
          <a:xfrm>
            <a:off x="-19966" y="-5969"/>
            <a:ext cx="6337014" cy="6873494"/>
          </a:xfrm>
          <a:prstGeom prst="rect">
            <a:avLst/>
          </a:prstGeom>
        </p:spPr>
      </p:pic>
      <p:pic>
        <p:nvPicPr>
          <p:cNvPr id="18" name="top green"/>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4" y="1220"/>
            <a:ext cx="3675194" cy="3304403"/>
          </a:xfrm>
          <a:prstGeom prst="rect">
            <a:avLst/>
          </a:prstGeom>
        </p:spPr>
      </p:pic>
      <p:pic>
        <p:nvPicPr>
          <p:cNvPr id="19" name="top blue"/>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69" y="1220"/>
            <a:ext cx="1519635" cy="1134221"/>
          </a:xfrm>
          <a:prstGeom prst="rect">
            <a:avLst/>
          </a:prstGeom>
        </p:spPr>
      </p:pic>
      <p:sp>
        <p:nvSpPr>
          <p:cNvPr id="9" name="Picture Placeholder 4"/>
          <p:cNvSpPr>
            <a:spLocks noGrp="1"/>
          </p:cNvSpPr>
          <p:nvPr>
            <p:ph type="pic" sz="quarter" idx="11"/>
          </p:nvPr>
        </p:nvSpPr>
        <p:spPr>
          <a:xfrm>
            <a:off x="10119653" y="331200"/>
            <a:ext cx="1805075" cy="498475"/>
          </a:xfrm>
          <a:solidFill>
            <a:schemeClr val="bg2">
              <a:lumMod val="95000"/>
            </a:schemeClr>
          </a:solidFill>
        </p:spPr>
        <p:txBody>
          <a:bodyPr anchor="ctr" anchorCtr="0">
            <a:noAutofit/>
          </a:bodyPr>
          <a:lstStyle/>
          <a:p>
            <a:endParaRPr lang="en-GB" dirty="0"/>
          </a:p>
        </p:txBody>
      </p:sp>
      <p:pic>
        <p:nvPicPr>
          <p:cNvPr id="14" name="Picture 13"/>
          <p:cNvPicPr>
            <a:picLocks noChangeAspect="1"/>
          </p:cNvPicPr>
          <p:nvPr userDrawn="1"/>
        </p:nvPicPr>
        <p:blipFill rotWithShape="1">
          <a:blip r:embed="rId6"/>
          <a:srcRect r="90570"/>
          <a:stretch/>
        </p:blipFill>
        <p:spPr>
          <a:xfrm flipH="1">
            <a:off x="323528" y="5684832"/>
            <a:ext cx="801265"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88131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22"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750"/>
                                        <p:tgtEl>
                                          <p:spTgt spid="19"/>
                                        </p:tgtEl>
                                      </p:cBhvr>
                                    </p:animEffect>
                                  </p:childTnLst>
                                </p:cTn>
                              </p:par>
                              <p:par>
                                <p:cTn id="23" presetID="22" presetClass="entr" presetSubtype="1" fill="hold" nodeType="withEffect">
                                  <p:stCondLst>
                                    <p:cond delay="10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750"/>
                                        <p:tgtEl>
                                          <p:spTgt spid="18"/>
                                        </p:tgtEl>
                                      </p:cBhvr>
                                    </p:animEffect>
                                  </p:childTnLst>
                                </p:cTn>
                              </p:par>
                              <p:par>
                                <p:cTn id="26" presetID="22" presetClass="entr" presetSubtype="1" fill="hold" nodeType="withEffect">
                                  <p:stCondLst>
                                    <p:cond delay="20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750"/>
                                        <p:tgtEl>
                                          <p:spTgt spid="17"/>
                                        </p:tgtEl>
                                      </p:cBhvr>
                                    </p:animEffect>
                                  </p:childTnLst>
                                </p:cTn>
                              </p:par>
                              <p:par>
                                <p:cTn id="29" presetID="22" presetClass="entr" presetSubtype="1" fill="hold" nodeType="withEffect">
                                  <p:stCondLst>
                                    <p:cond delay="30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750"/>
                                        <p:tgtEl>
                                          <p:spTgt spid="15"/>
                                        </p:tgtEl>
                                      </p:cBhvr>
                                    </p:animEffect>
                                  </p:childTnLst>
                                </p:cTn>
                              </p:par>
                              <p:par>
                                <p:cTn id="32" presetID="42" presetClass="entr" presetSubtype="0" fill="hold" nodeType="withEffect">
                                  <p:stCondLst>
                                    <p:cond delay="3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Slide Number Placeholder 2"/>
          <p:cNvSpPr>
            <a:spLocks noGrp="1"/>
          </p:cNvSpPr>
          <p:nvPr>
            <p:ph type="sldNum" sz="quarter" idx="1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9343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2328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0" name="Rectangle 9"/>
          <p:cNvSpPr/>
          <p:nvPr userDrawn="1"/>
        </p:nvSpPr>
        <p:spPr>
          <a:xfrm>
            <a:off x="-677" y="6633356"/>
            <a:ext cx="12192677" cy="252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7" name="Picture 6"/>
          <p:cNvPicPr>
            <a:picLocks noChangeAspect="1"/>
          </p:cNvPicPr>
          <p:nvPr userDrawn="1"/>
        </p:nvPicPr>
        <p:blipFill rotWithShape="1">
          <a:blip r:embed="rId2"/>
          <a:srcRect t="39549" b="36839"/>
          <a:stretch/>
        </p:blipFill>
        <p:spPr>
          <a:xfrm>
            <a:off x="-37913" y="5663610"/>
            <a:ext cx="12283623" cy="1531089"/>
          </a:xfrm>
          <a:prstGeom prst="rect">
            <a:avLst/>
          </a:prstGeom>
        </p:spPr>
      </p:pic>
      <p:pic>
        <p:nvPicPr>
          <p:cNvPr id="6" name="Picture 5"/>
          <p:cNvPicPr>
            <a:picLocks noChangeAspect="1"/>
          </p:cNvPicPr>
          <p:nvPr userDrawn="1"/>
        </p:nvPicPr>
        <p:blipFill rotWithShape="1">
          <a:blip r:embed="rId3"/>
          <a:srcRect r="90550"/>
          <a:stretch/>
        </p:blipFill>
        <p:spPr>
          <a:xfrm flipH="1">
            <a:off x="346482" y="6165679"/>
            <a:ext cx="567918" cy="864000"/>
          </a:xfrm>
          <a:prstGeom prst="rect">
            <a:avLst/>
          </a:prstGeom>
        </p:spPr>
      </p:pic>
      <p:pic>
        <p:nvPicPr>
          <p:cNvPr id="11" name="Picture 10"/>
          <p:cNvPicPr>
            <a:picLocks noChangeAspect="1"/>
          </p:cNvPicPr>
          <p:nvPr userDrawn="1"/>
        </p:nvPicPr>
        <p:blipFill rotWithShape="1">
          <a:blip r:embed="rId3"/>
          <a:srcRect l="84587"/>
          <a:stretch/>
        </p:blipFill>
        <p:spPr>
          <a:xfrm>
            <a:off x="11043279" y="5820554"/>
            <a:ext cx="926271" cy="864000"/>
          </a:xfrm>
          <a:prstGeom prst="rect">
            <a:avLst/>
          </a:prstGeom>
        </p:spPr>
      </p:pic>
      <p:sp>
        <p:nvSpPr>
          <p:cNvPr id="2" name="Slide Number Placeholder 1"/>
          <p:cNvSpPr>
            <a:spLocks noGrp="1"/>
          </p:cNvSpPr>
          <p:nvPr>
            <p:ph type="sldNum" sz="quarter" idx="1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03328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Slide Number Placeholder 2"/>
          <p:cNvSpPr>
            <a:spLocks noGrp="1"/>
          </p:cNvSpPr>
          <p:nvPr>
            <p:ph type="sldNum" sz="quarter" idx="10"/>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128663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4802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87366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6096415" y="1484312"/>
            <a:ext cx="5568536"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937262" y="5096222"/>
            <a:ext cx="3456000" cy="637035"/>
          </a:xfrm>
          <a:prstGeom prst="rect">
            <a:avLst/>
          </a:prstGeom>
        </p:spPr>
      </p:pic>
      <p:sp>
        <p:nvSpPr>
          <p:cNvPr id="7" name="Picture Placeholder 7"/>
          <p:cNvSpPr>
            <a:spLocks noGrp="1"/>
          </p:cNvSpPr>
          <p:nvPr>
            <p:ph type="pic" sz="quarter" idx="11"/>
          </p:nvPr>
        </p:nvSpPr>
        <p:spPr>
          <a:xfrm rot="21372073">
            <a:off x="686617" y="1657674"/>
            <a:ext cx="3697200" cy="3697200"/>
          </a:xfrm>
          <a:solidFill>
            <a:schemeClr val="bg2">
              <a:lumMod val="95000"/>
            </a:schemeClr>
          </a:solidFill>
        </p:spPr>
        <p:txBody>
          <a:bodyPr/>
          <a:lstStyle/>
          <a:p>
            <a:endParaRPr lang="en-GB" dirty="0"/>
          </a:p>
        </p:txBody>
      </p:sp>
      <p:sp>
        <p:nvSpPr>
          <p:cNvPr id="8" name="Text Placeholder 2"/>
          <p:cNvSpPr>
            <a:spLocks noGrp="1"/>
          </p:cNvSpPr>
          <p:nvPr>
            <p:ph type="body" idx="12"/>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1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22558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87766"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498" y="3659810"/>
            <a:ext cx="1971048" cy="381258"/>
          </a:xfrm>
          <a:prstGeom prst="rect">
            <a:avLst/>
          </a:prstGeom>
        </p:spPr>
      </p:pic>
      <p:sp>
        <p:nvSpPr>
          <p:cNvPr id="7" name="Picture Placeholder 7"/>
          <p:cNvSpPr>
            <a:spLocks noGrp="1"/>
          </p:cNvSpPr>
          <p:nvPr>
            <p:ph type="pic" sz="quarter" idx="11"/>
          </p:nvPr>
        </p:nvSpPr>
        <p:spPr>
          <a:xfrm rot="21372073">
            <a:off x="927022" y="1589774"/>
            <a:ext cx="2214000" cy="221273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87764"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9" name="Content Placeholder 3"/>
          <p:cNvSpPr>
            <a:spLocks noGrp="1"/>
          </p:cNvSpPr>
          <p:nvPr>
            <p:ph sz="half" idx="13"/>
          </p:nvPr>
        </p:nvSpPr>
        <p:spPr>
          <a:xfrm>
            <a:off x="4546963"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07695" y="3659810"/>
            <a:ext cx="1971048" cy="381258"/>
          </a:xfrm>
          <a:prstGeom prst="rect">
            <a:avLst/>
          </a:prstGeom>
        </p:spPr>
      </p:pic>
      <p:sp>
        <p:nvSpPr>
          <p:cNvPr id="11" name="Picture Placeholder 7"/>
          <p:cNvSpPr>
            <a:spLocks noGrp="1"/>
          </p:cNvSpPr>
          <p:nvPr>
            <p:ph type="pic" sz="quarter" idx="14"/>
          </p:nvPr>
        </p:nvSpPr>
        <p:spPr>
          <a:xfrm rot="21372073">
            <a:off x="4986219" y="1589774"/>
            <a:ext cx="2214000" cy="2212730"/>
          </a:xfrm>
          <a:solidFill>
            <a:schemeClr val="bg2">
              <a:lumMod val="95000"/>
            </a:schemeClr>
          </a:solidFill>
        </p:spPr>
        <p:txBody>
          <a:bodyPr/>
          <a:lstStyle/>
          <a:p>
            <a:endParaRPr lang="en-GB" dirty="0"/>
          </a:p>
        </p:txBody>
      </p:sp>
      <p:sp>
        <p:nvSpPr>
          <p:cNvPr id="12" name="Content Placeholder 3"/>
          <p:cNvSpPr>
            <a:spLocks noGrp="1"/>
          </p:cNvSpPr>
          <p:nvPr>
            <p:ph sz="half" idx="15"/>
          </p:nvPr>
        </p:nvSpPr>
        <p:spPr>
          <a:xfrm>
            <a:off x="4546961"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3" name="Content Placeholder 3"/>
          <p:cNvSpPr>
            <a:spLocks noGrp="1"/>
          </p:cNvSpPr>
          <p:nvPr>
            <p:ph sz="half" idx="16"/>
          </p:nvPr>
        </p:nvSpPr>
        <p:spPr>
          <a:xfrm>
            <a:off x="8572437" y="4035676"/>
            <a:ext cx="3092513" cy="523674"/>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33169" y="3659810"/>
            <a:ext cx="1971048" cy="381258"/>
          </a:xfrm>
          <a:prstGeom prst="rect">
            <a:avLst/>
          </a:prstGeom>
        </p:spPr>
      </p:pic>
      <p:sp>
        <p:nvSpPr>
          <p:cNvPr id="15" name="Picture Placeholder 7"/>
          <p:cNvSpPr>
            <a:spLocks noGrp="1"/>
          </p:cNvSpPr>
          <p:nvPr>
            <p:ph type="pic" sz="quarter" idx="17"/>
          </p:nvPr>
        </p:nvSpPr>
        <p:spPr>
          <a:xfrm rot="21372073">
            <a:off x="9011693" y="1589774"/>
            <a:ext cx="2214000" cy="2212730"/>
          </a:xfrm>
          <a:solidFill>
            <a:schemeClr val="bg2">
              <a:lumMod val="95000"/>
            </a:schemeClr>
          </a:solidFill>
        </p:spPr>
        <p:txBody>
          <a:bodyPr/>
          <a:lstStyle/>
          <a:p>
            <a:endParaRPr lang="en-GB" dirty="0"/>
          </a:p>
        </p:txBody>
      </p:sp>
      <p:sp>
        <p:nvSpPr>
          <p:cNvPr id="16" name="Content Placeholder 3"/>
          <p:cNvSpPr>
            <a:spLocks noGrp="1"/>
          </p:cNvSpPr>
          <p:nvPr>
            <p:ph sz="half" idx="18"/>
          </p:nvPr>
        </p:nvSpPr>
        <p:spPr>
          <a:xfrm>
            <a:off x="8572435" y="4576262"/>
            <a:ext cx="3092516" cy="1084987"/>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19" name="Text Placeholder 2"/>
          <p:cNvSpPr>
            <a:spLocks noGrp="1"/>
          </p:cNvSpPr>
          <p:nvPr>
            <p:ph type="body" idx="19"/>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25434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9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5" name="Content Placeholder 3"/>
          <p:cNvSpPr>
            <a:spLocks noGrp="1"/>
          </p:cNvSpPr>
          <p:nvPr>
            <p:ph sz="half" idx="10"/>
          </p:nvPr>
        </p:nvSpPr>
        <p:spPr>
          <a:xfrm>
            <a:off x="494620"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6532" y="3390335"/>
            <a:ext cx="1667478" cy="328400"/>
          </a:xfrm>
          <a:prstGeom prst="rect">
            <a:avLst/>
          </a:prstGeom>
        </p:spPr>
      </p:pic>
      <p:sp>
        <p:nvSpPr>
          <p:cNvPr id="7" name="Picture Placeholder 7"/>
          <p:cNvSpPr>
            <a:spLocks noGrp="1"/>
          </p:cNvSpPr>
          <p:nvPr>
            <p:ph type="pic" sz="quarter" idx="11"/>
          </p:nvPr>
        </p:nvSpPr>
        <p:spPr>
          <a:xfrm rot="21372073">
            <a:off x="848071" y="1610025"/>
            <a:ext cx="1904400" cy="1904400"/>
          </a:xfrm>
          <a:solidFill>
            <a:schemeClr val="bg2">
              <a:lumMod val="95000"/>
            </a:schemeClr>
          </a:solidFill>
        </p:spPr>
        <p:txBody>
          <a:bodyPr/>
          <a:lstStyle/>
          <a:p>
            <a:endParaRPr lang="en-GB" dirty="0"/>
          </a:p>
        </p:txBody>
      </p:sp>
      <p:sp>
        <p:nvSpPr>
          <p:cNvPr id="8" name="Content Placeholder 3"/>
          <p:cNvSpPr>
            <a:spLocks noGrp="1"/>
          </p:cNvSpPr>
          <p:nvPr>
            <p:ph sz="half" idx="12"/>
          </p:nvPr>
        </p:nvSpPr>
        <p:spPr>
          <a:xfrm>
            <a:off x="494619"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5" name="Content Placeholder 3"/>
          <p:cNvSpPr>
            <a:spLocks noGrp="1"/>
          </p:cNvSpPr>
          <p:nvPr>
            <p:ph sz="half" idx="13"/>
          </p:nvPr>
        </p:nvSpPr>
        <p:spPr>
          <a:xfrm>
            <a:off x="3354128" y="3901455"/>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26040" y="3390335"/>
            <a:ext cx="1667478" cy="328400"/>
          </a:xfrm>
          <a:prstGeom prst="rect">
            <a:avLst/>
          </a:prstGeom>
        </p:spPr>
      </p:pic>
      <p:sp>
        <p:nvSpPr>
          <p:cNvPr id="27" name="Picture Placeholder 7"/>
          <p:cNvSpPr>
            <a:spLocks noGrp="1"/>
          </p:cNvSpPr>
          <p:nvPr>
            <p:ph type="pic" sz="quarter" idx="14"/>
          </p:nvPr>
        </p:nvSpPr>
        <p:spPr>
          <a:xfrm rot="21372073">
            <a:off x="3707579" y="1610025"/>
            <a:ext cx="1904400" cy="1904400"/>
          </a:xfrm>
          <a:solidFill>
            <a:schemeClr val="bg2">
              <a:lumMod val="95000"/>
            </a:schemeClr>
          </a:solidFill>
        </p:spPr>
        <p:txBody>
          <a:bodyPr/>
          <a:lstStyle/>
          <a:p>
            <a:endParaRPr lang="en-GB" dirty="0"/>
          </a:p>
        </p:txBody>
      </p:sp>
      <p:sp>
        <p:nvSpPr>
          <p:cNvPr id="28" name="Content Placeholder 3"/>
          <p:cNvSpPr>
            <a:spLocks noGrp="1"/>
          </p:cNvSpPr>
          <p:nvPr>
            <p:ph sz="half" idx="15"/>
          </p:nvPr>
        </p:nvSpPr>
        <p:spPr>
          <a:xfrm>
            <a:off x="3354127" y="4491129"/>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9" name="Content Placeholder 3"/>
          <p:cNvSpPr>
            <a:spLocks noGrp="1"/>
          </p:cNvSpPr>
          <p:nvPr>
            <p:ph sz="half" idx="16"/>
          </p:nvPr>
        </p:nvSpPr>
        <p:spPr>
          <a:xfrm>
            <a:off x="6213636"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85548" y="3390334"/>
            <a:ext cx="1667478" cy="328400"/>
          </a:xfrm>
          <a:prstGeom prst="rect">
            <a:avLst/>
          </a:prstGeom>
        </p:spPr>
      </p:pic>
      <p:sp>
        <p:nvSpPr>
          <p:cNvPr id="31" name="Picture Placeholder 7"/>
          <p:cNvSpPr>
            <a:spLocks noGrp="1"/>
          </p:cNvSpPr>
          <p:nvPr>
            <p:ph type="pic" sz="quarter" idx="17"/>
          </p:nvPr>
        </p:nvSpPr>
        <p:spPr>
          <a:xfrm rot="21372073">
            <a:off x="6567087" y="1610025"/>
            <a:ext cx="1904400" cy="1904400"/>
          </a:xfrm>
          <a:solidFill>
            <a:schemeClr val="bg2">
              <a:lumMod val="95000"/>
            </a:schemeClr>
          </a:solidFill>
        </p:spPr>
        <p:txBody>
          <a:bodyPr/>
          <a:lstStyle/>
          <a:p>
            <a:endParaRPr lang="en-GB" dirty="0"/>
          </a:p>
        </p:txBody>
      </p:sp>
      <p:sp>
        <p:nvSpPr>
          <p:cNvPr id="32" name="Content Placeholder 3"/>
          <p:cNvSpPr>
            <a:spLocks noGrp="1"/>
          </p:cNvSpPr>
          <p:nvPr>
            <p:ph sz="half" idx="18"/>
          </p:nvPr>
        </p:nvSpPr>
        <p:spPr>
          <a:xfrm>
            <a:off x="6213635"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33" name="Content Placeholder 3"/>
          <p:cNvSpPr>
            <a:spLocks noGrp="1"/>
          </p:cNvSpPr>
          <p:nvPr>
            <p:ph sz="half" idx="19"/>
          </p:nvPr>
        </p:nvSpPr>
        <p:spPr>
          <a:xfrm>
            <a:off x="9073143" y="3901454"/>
            <a:ext cx="2611303" cy="451071"/>
          </a:xfrm>
        </p:spPr>
        <p:txBody>
          <a:bodyPr vert="horz" lIns="0" tIns="45720" rIns="91440" bIns="45720" rtlCol="0" anchor="t" anchorCtr="0">
            <a:noAutofit/>
          </a:bodyPr>
          <a:lstStyle>
            <a:lvl1pPr marL="0" indent="0" algn="l">
              <a:buNone/>
              <a:defRPr lang="en-US" b="1" dirty="0" smtClean="0">
                <a:solidFill>
                  <a:schemeClr val="accent6"/>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45055" y="3390334"/>
            <a:ext cx="1667478" cy="328400"/>
          </a:xfrm>
          <a:prstGeom prst="rect">
            <a:avLst/>
          </a:prstGeom>
        </p:spPr>
      </p:pic>
      <p:sp>
        <p:nvSpPr>
          <p:cNvPr id="35" name="Picture Placeholder 7"/>
          <p:cNvSpPr>
            <a:spLocks noGrp="1"/>
          </p:cNvSpPr>
          <p:nvPr>
            <p:ph type="pic" sz="quarter" idx="20"/>
          </p:nvPr>
        </p:nvSpPr>
        <p:spPr>
          <a:xfrm rot="21372073">
            <a:off x="9426594" y="1610025"/>
            <a:ext cx="1904400" cy="1904400"/>
          </a:xfrm>
          <a:solidFill>
            <a:schemeClr val="bg2">
              <a:lumMod val="95000"/>
            </a:schemeClr>
          </a:solidFill>
        </p:spPr>
        <p:txBody>
          <a:bodyPr/>
          <a:lstStyle/>
          <a:p>
            <a:endParaRPr lang="en-GB" dirty="0"/>
          </a:p>
        </p:txBody>
      </p:sp>
      <p:sp>
        <p:nvSpPr>
          <p:cNvPr id="36" name="Content Placeholder 3"/>
          <p:cNvSpPr>
            <a:spLocks noGrp="1"/>
          </p:cNvSpPr>
          <p:nvPr>
            <p:ph sz="half" idx="21"/>
          </p:nvPr>
        </p:nvSpPr>
        <p:spPr>
          <a:xfrm>
            <a:off x="9073142" y="4491128"/>
            <a:ext cx="2611305" cy="934563"/>
          </a:xfrm>
        </p:spPr>
        <p:txBody>
          <a:bodyPr vert="horz" lIns="0" tIns="45720" rIns="91440" bIns="45720" rtlCol="0">
            <a:normAutofit/>
          </a:bodyPr>
          <a:lstStyle>
            <a:lvl1pPr marL="0" indent="0" algn="l">
              <a:buNone/>
              <a:defRPr lang="en-US" dirty="0" smtClean="0">
                <a:solidFill>
                  <a:schemeClr val="tx1"/>
                </a:solidFill>
              </a:defRPr>
            </a:lvl1pPr>
            <a:lvl2pPr>
              <a:defRPr lang="en-US" dirty="0" smtClean="0"/>
            </a:lvl2pPr>
            <a:lvl3pPr>
              <a:defRPr lang="en-US" dirty="0" smtClean="0"/>
            </a:lvl3pPr>
            <a:lvl4pPr>
              <a:defRPr lang="en-US" dirty="0" smtClean="0"/>
            </a:lvl4pPr>
            <a:lvl5pPr>
              <a:defRPr lang="en-GB" dirty="0"/>
            </a:lvl5pPr>
          </a:lstStyle>
          <a:p>
            <a:pPr lvl="0"/>
            <a:r>
              <a:rPr lang="en-US" dirty="0" smtClean="0"/>
              <a:t>Click to edit Master text styles</a:t>
            </a:r>
          </a:p>
        </p:txBody>
      </p:sp>
      <p:sp>
        <p:nvSpPr>
          <p:cNvPr id="20" name="Text Placeholder 2"/>
          <p:cNvSpPr>
            <a:spLocks noGrp="1"/>
          </p:cNvSpPr>
          <p:nvPr>
            <p:ph type="body" idx="22"/>
          </p:nvPr>
        </p:nvSpPr>
        <p:spPr>
          <a:xfrm>
            <a:off x="478368" y="1125539"/>
            <a:ext cx="11186592" cy="35925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4" name="Slide Number Placeholder 3"/>
          <p:cNvSpPr>
            <a:spLocks noGrp="1"/>
          </p:cNvSpPr>
          <p:nvPr>
            <p:ph type="sldNum" sz="quarter" idx="2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5696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82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8" y="1484312"/>
            <a:ext cx="5617633" cy="4176713"/>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pic>
        <p:nvPicPr>
          <p:cNvPr id="10" name="Picture 9"/>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7885338" y="5096222"/>
            <a:ext cx="3456000" cy="637035"/>
          </a:xfrm>
          <a:prstGeom prst="rect">
            <a:avLst/>
          </a:prstGeom>
        </p:spPr>
      </p:pic>
      <p:sp>
        <p:nvSpPr>
          <p:cNvPr id="11" name="Picture Placeholder 7"/>
          <p:cNvSpPr>
            <a:spLocks noGrp="1"/>
          </p:cNvSpPr>
          <p:nvPr>
            <p:ph type="pic" sz="quarter" idx="11"/>
          </p:nvPr>
        </p:nvSpPr>
        <p:spPr>
          <a:xfrm rot="21372073">
            <a:off x="7634693" y="1657674"/>
            <a:ext cx="3697200" cy="3697200"/>
          </a:xfrm>
          <a:solidFill>
            <a:schemeClr val="bg2">
              <a:lumMod val="95000"/>
            </a:schemeClr>
          </a:solidFill>
        </p:spPr>
        <p:txBody>
          <a:bodyPr/>
          <a:lstStyle/>
          <a:p>
            <a:endParaRPr lang="en-GB" dirty="0"/>
          </a:p>
        </p:txBody>
      </p:sp>
      <p:sp>
        <p:nvSpPr>
          <p:cNvPr id="5" name="Slide Number Placeholder 4"/>
          <p:cNvSpPr>
            <a:spLocks noGrp="1"/>
          </p:cNvSpPr>
          <p:nvPr>
            <p:ph type="sldNum" sz="quarter" idx="1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51577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401723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77188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06368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0" name="Picture 9"/>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18"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19"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2" name="Picture 21"/>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3" name="Picture 22"/>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1"/>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76015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9"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C80A2441-A757-43B7-8FF4-9E18E94B9AFD}" type="slidenum">
              <a:rPr lang="en-GB" smtClean="0"/>
              <a:t>‹#›</a:t>
            </a:fld>
            <a:endParaRPr lang="en-GB" dirty="0"/>
          </a:p>
        </p:txBody>
      </p:sp>
    </p:spTree>
    <p:extLst>
      <p:ext uri="{BB962C8B-B14F-4D97-AF65-F5344CB8AC3E}">
        <p14:creationId xmlns:p14="http://schemas.microsoft.com/office/powerpoint/2010/main" val="249762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Plain header">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8" name="Picture 7"/>
          <p:cNvPicPr>
            <a:picLocks noChangeAspect="1"/>
          </p:cNvPicPr>
          <p:nvPr userDrawn="1"/>
        </p:nvPicPr>
        <p:blipFill rotWithShape="1">
          <a:blip r:embed="rId2"/>
          <a:srcRect r="90665"/>
          <a:stretch/>
        </p:blipFill>
        <p:spPr>
          <a:xfrm flipH="1">
            <a:off x="323528" y="5684832"/>
            <a:ext cx="793173" cy="1221570"/>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1" name="Picture 10"/>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0"/>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24007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PandC Alternative">
    <p:spTree>
      <p:nvGrpSpPr>
        <p:cNvPr id="1" name=""/>
        <p:cNvGrpSpPr/>
        <p:nvPr/>
      </p:nvGrpSpPr>
      <p:grpSpPr>
        <a:xfrm>
          <a:off x="0" y="0"/>
          <a:ext cx="0" cy="0"/>
          <a:chOff x="0" y="0"/>
          <a:chExt cx="0" cy="0"/>
        </a:xfrm>
      </p:grpSpPr>
      <p:sp>
        <p:nvSpPr>
          <p:cNvPr id="15" name="Rectangle 14"/>
          <p:cNvSpPr/>
          <p:nvPr userDrawn="1"/>
        </p:nvSpPr>
        <p:spPr>
          <a:xfrm>
            <a:off x="0" y="3465004"/>
            <a:ext cx="12192000" cy="33929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3" name="Subtitle 2"/>
          <p:cNvSpPr>
            <a:spLocks noGrp="1"/>
          </p:cNvSpPr>
          <p:nvPr>
            <p:ph type="subTitle" idx="1"/>
          </p:nvPr>
        </p:nvSpPr>
        <p:spPr>
          <a:xfrm>
            <a:off x="2015066" y="2960688"/>
            <a:ext cx="9650305"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125538"/>
            <a:ext cx="9649884"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1" name="Picture 10"/>
          <p:cNvPicPr>
            <a:picLocks noChangeAspect="1"/>
          </p:cNvPicPr>
          <p:nvPr userDrawn="1"/>
        </p:nvPicPr>
        <p:blipFill rotWithShape="1">
          <a:blip r:embed="rId2"/>
          <a:srcRect r="90665"/>
          <a:stretch/>
        </p:blipFill>
        <p:spPr>
          <a:xfrm flipH="1">
            <a:off x="323528" y="5684832"/>
            <a:ext cx="793173" cy="1221570"/>
          </a:xfrm>
          <a:prstGeom prst="rect">
            <a:avLst/>
          </a:prstGeom>
        </p:spPr>
      </p:pic>
      <p:sp>
        <p:nvSpPr>
          <p:cNvPr id="20" name="Picture Placeholder 4"/>
          <p:cNvSpPr>
            <a:spLocks noGrp="1"/>
          </p:cNvSpPr>
          <p:nvPr>
            <p:ph type="pic" sz="quarter" idx="12"/>
          </p:nvPr>
        </p:nvSpPr>
        <p:spPr>
          <a:xfrm>
            <a:off x="477838" y="328861"/>
            <a:ext cx="1800225" cy="498475"/>
          </a:xfrm>
          <a:solidFill>
            <a:schemeClr val="bg2">
              <a:lumMod val="95000"/>
            </a:schemeClr>
          </a:solidFill>
        </p:spPr>
        <p:txBody>
          <a:bodyPr anchor="ctr" anchorCtr="0">
            <a:noAutofit/>
          </a:bodyPr>
          <a:lstStyle/>
          <a:p>
            <a:endParaRPr lang="en-GB" dirty="0"/>
          </a:p>
        </p:txBody>
      </p:sp>
      <p:sp>
        <p:nvSpPr>
          <p:cNvPr id="21"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22"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24" name="Picture 23"/>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12" name="Picture 11"/>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15955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nodeType="withEffect">
                                  <p:stCondLst>
                                    <p:cond delay="25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1820">
          <p15:clr>
            <a:srgbClr val="FBAE40"/>
          </p15:clr>
        </p15:guide>
        <p15:guide id="2" orient="horz" pos="186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15066" y="2960688"/>
            <a:ext cx="9505951" cy="468312"/>
          </a:xfrm>
        </p:spPr>
        <p:txBody>
          <a:bodyPr lIns="0" tIns="0">
            <a:normAutofit/>
          </a:bodyPr>
          <a:lstStyle>
            <a:lvl1pPr marL="0" indent="0" algn="l">
              <a:buNone/>
              <a:defRPr sz="2000">
                <a:solidFill>
                  <a:schemeClr val="accent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7" y="1125538"/>
            <a:ext cx="9505536" cy="1763712"/>
          </a:xfrm>
        </p:spPr>
        <p:txBody>
          <a:bodyPr lIns="0" tIns="36000" bIns="0" anchor="b" anchorCtr="0">
            <a:normAutofit/>
          </a:bodyPr>
          <a:lstStyle>
            <a:lvl1pPr algn="l">
              <a:defRPr sz="3200" b="1">
                <a:solidFill>
                  <a:schemeClr val="accent3"/>
                </a:solidFill>
              </a:defRPr>
            </a:lvl1pPr>
          </a:lstStyle>
          <a:p>
            <a:r>
              <a:rPr lang="en-US" dirty="0" smtClean="0"/>
              <a:t>Click to edit Master title style</a:t>
            </a:r>
            <a:endParaRPr lang="en-GB" dirty="0"/>
          </a:p>
        </p:txBody>
      </p:sp>
      <p:pic>
        <p:nvPicPr>
          <p:cNvPr id="12" name="Picture 11"/>
          <p:cNvPicPr>
            <a:picLocks noChangeAspect="1"/>
          </p:cNvPicPr>
          <p:nvPr userDrawn="1"/>
        </p:nvPicPr>
        <p:blipFill rotWithShape="1">
          <a:blip r:embed="rId2"/>
          <a:srcRect r="90761"/>
          <a:stretch/>
        </p:blipFill>
        <p:spPr>
          <a:xfrm flipH="1">
            <a:off x="323528" y="5684832"/>
            <a:ext cx="785081" cy="1221570"/>
          </a:xfrm>
          <a:prstGeom prst="rect">
            <a:avLst/>
          </a:prstGeom>
        </p:spPr>
      </p:pic>
      <p:sp>
        <p:nvSpPr>
          <p:cNvPr id="14" name="Picture Placeholder 4"/>
          <p:cNvSpPr>
            <a:spLocks noGrp="1"/>
          </p:cNvSpPr>
          <p:nvPr>
            <p:ph type="pic" sz="quarter" idx="12"/>
          </p:nvPr>
        </p:nvSpPr>
        <p:spPr>
          <a:xfrm>
            <a:off x="10036656" y="331826"/>
            <a:ext cx="1800225" cy="498475"/>
          </a:xfrm>
          <a:solidFill>
            <a:schemeClr val="bg2">
              <a:lumMod val="95000"/>
            </a:schemeClr>
          </a:solidFill>
        </p:spPr>
        <p:txBody>
          <a:bodyPr anchor="ctr" anchorCtr="0">
            <a:noAutofit/>
          </a:bodyPr>
          <a:lstStyle/>
          <a:p>
            <a:endParaRPr lang="en-GB" dirty="0"/>
          </a:p>
        </p:txBody>
      </p:sp>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r="1179"/>
          <a:stretch/>
        </p:blipFill>
        <p:spPr>
          <a:xfrm>
            <a:off x="-29051" y="3387704"/>
            <a:ext cx="12223403" cy="1610202"/>
          </a:xfrm>
          <a:prstGeom prst="rect">
            <a:avLst/>
          </a:prstGeom>
        </p:spPr>
      </p:pic>
      <p:pic>
        <p:nvPicPr>
          <p:cNvPr id="16" name="Picture 15"/>
          <p:cNvPicPr>
            <a:picLocks noChangeAspect="1"/>
          </p:cNvPicPr>
          <p:nvPr userDrawn="1"/>
        </p:nvPicPr>
        <p:blipFill rotWithShape="1">
          <a:blip r:embed="rId4">
            <a:extLst>
              <a:ext uri="{28A0092B-C50C-407E-A947-70E740481C1C}">
                <a14:useLocalDpi xmlns:a14="http://schemas.microsoft.com/office/drawing/2010/main" val="0"/>
              </a:ext>
            </a:extLst>
          </a:blip>
          <a:srcRect r="1117"/>
          <a:stretch/>
        </p:blipFill>
        <p:spPr>
          <a:xfrm>
            <a:off x="-29052" y="3387704"/>
            <a:ext cx="12231082" cy="1610202"/>
          </a:xfrm>
          <a:prstGeom prst="rect">
            <a:avLst/>
          </a:prstGeom>
        </p:spPr>
      </p:pic>
      <p:pic>
        <p:nvPicPr>
          <p:cNvPr id="9" name="Picture 8"/>
          <p:cNvPicPr>
            <a:picLocks noChangeAspect="1"/>
          </p:cNvPicPr>
          <p:nvPr userDrawn="1"/>
        </p:nvPicPr>
        <p:blipFill rotWithShape="1">
          <a:blip r:embed="rId2"/>
          <a:srcRect l="84587"/>
          <a:stretch/>
        </p:blipFill>
        <p:spPr>
          <a:xfrm>
            <a:off x="10617122" y="5684832"/>
            <a:ext cx="1309611" cy="1221570"/>
          </a:xfrm>
          <a:prstGeom prst="rect">
            <a:avLst/>
          </a:prstGeom>
        </p:spPr>
      </p:pic>
      <p:sp>
        <p:nvSpPr>
          <p:cNvPr id="4" name="Slide Number Placeholder 3"/>
          <p:cNvSpPr>
            <a:spLocks noGrp="1"/>
          </p:cNvSpPr>
          <p:nvPr>
            <p:ph type="sldNum" sz="quarter" idx="1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08881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2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47" presetClass="entr" presetSubtype="0" fill="hold" grpId="0"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25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3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extLst mod="1">
    <p:ext uri="{DCECCB84-F9BA-43D5-87BE-67443E8EF086}">
      <p15:sldGuideLst xmlns=""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External header">
    <p:spTree>
      <p:nvGrpSpPr>
        <p:cNvPr id="1" name=""/>
        <p:cNvGrpSpPr/>
        <p:nvPr/>
      </p:nvGrpSpPr>
      <p:grpSpPr>
        <a:xfrm>
          <a:off x="0" y="0"/>
          <a:ext cx="0" cy="0"/>
          <a:chOff x="0" y="0"/>
          <a:chExt cx="0" cy="0"/>
        </a:xfrm>
      </p:grpSpPr>
      <p:pic>
        <p:nvPicPr>
          <p:cNvPr id="11"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3"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5"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6"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23" name="Picture 22"/>
          <p:cNvPicPr>
            <a:picLocks noChangeAspect="1"/>
          </p:cNvPicPr>
          <p:nvPr userDrawn="1"/>
        </p:nvPicPr>
        <p:blipFill rotWithShape="1">
          <a:blip r:embed="rId6"/>
          <a:srcRect r="90665"/>
          <a:stretch/>
        </p:blipFill>
        <p:spPr>
          <a:xfrm flipH="1">
            <a:off x="323528" y="5684832"/>
            <a:ext cx="793173" cy="1221570"/>
          </a:xfrm>
          <a:prstGeom prst="rect">
            <a:avLst/>
          </a:prstGeom>
        </p:spPr>
      </p:pic>
      <p:sp>
        <p:nvSpPr>
          <p:cNvPr id="24" name="Freeform 5"/>
          <p:cNvSpPr>
            <a:spLocks/>
          </p:cNvSpPr>
          <p:nvPr userDrawn="1"/>
        </p:nvSpPr>
        <p:spPr bwMode="auto">
          <a:xfrm>
            <a:off x="10114398" y="332657"/>
            <a:ext cx="1805075" cy="498972"/>
          </a:xfrm>
          <a:custGeom>
            <a:avLst/>
            <a:gdLst>
              <a:gd name="T0" fmla="*/ 43 w 1599"/>
              <a:gd name="T1" fmla="*/ 0 h 440"/>
              <a:gd name="T2" fmla="*/ 0 w 1599"/>
              <a:gd name="T3" fmla="*/ 43 h 440"/>
              <a:gd name="T4" fmla="*/ 0 w 1599"/>
              <a:gd name="T5" fmla="*/ 297 h 440"/>
              <a:gd name="T6" fmla="*/ 43 w 1599"/>
              <a:gd name="T7" fmla="*/ 340 h 440"/>
              <a:gd name="T8" fmla="*/ 329 w 1599"/>
              <a:gd name="T9" fmla="*/ 340 h 440"/>
              <a:gd name="T10" fmla="*/ 330 w 1599"/>
              <a:gd name="T11" fmla="*/ 440 h 440"/>
              <a:gd name="T12" fmla="*/ 417 w 1599"/>
              <a:gd name="T13" fmla="*/ 340 h 440"/>
              <a:gd name="T14" fmla="*/ 1556 w 1599"/>
              <a:gd name="T15" fmla="*/ 340 h 440"/>
              <a:gd name="T16" fmla="*/ 1599 w 1599"/>
              <a:gd name="T17" fmla="*/ 297 h 440"/>
              <a:gd name="T18" fmla="*/ 1599 w 1599"/>
              <a:gd name="T19" fmla="*/ 43 h 440"/>
              <a:gd name="T20" fmla="*/ 1556 w 1599"/>
              <a:gd name="T21" fmla="*/ 0 h 440"/>
              <a:gd name="T22" fmla="*/ 43 w 1599"/>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9" h="440">
                <a:moveTo>
                  <a:pt x="43" y="0"/>
                </a:moveTo>
                <a:cubicBezTo>
                  <a:pt x="43" y="0"/>
                  <a:pt x="0" y="0"/>
                  <a:pt x="0" y="43"/>
                </a:cubicBezTo>
                <a:cubicBezTo>
                  <a:pt x="0" y="297"/>
                  <a:pt x="0" y="297"/>
                  <a:pt x="0" y="297"/>
                </a:cubicBezTo>
                <a:cubicBezTo>
                  <a:pt x="0" y="297"/>
                  <a:pt x="0" y="340"/>
                  <a:pt x="43" y="340"/>
                </a:cubicBezTo>
                <a:cubicBezTo>
                  <a:pt x="329" y="340"/>
                  <a:pt x="329" y="340"/>
                  <a:pt x="329" y="340"/>
                </a:cubicBezTo>
                <a:cubicBezTo>
                  <a:pt x="330" y="440"/>
                  <a:pt x="330" y="440"/>
                  <a:pt x="330" y="440"/>
                </a:cubicBezTo>
                <a:cubicBezTo>
                  <a:pt x="417" y="340"/>
                  <a:pt x="417" y="340"/>
                  <a:pt x="417" y="340"/>
                </a:cubicBezTo>
                <a:cubicBezTo>
                  <a:pt x="1556" y="340"/>
                  <a:pt x="1556" y="340"/>
                  <a:pt x="1556" y="340"/>
                </a:cubicBezTo>
                <a:cubicBezTo>
                  <a:pt x="1556" y="340"/>
                  <a:pt x="1599" y="340"/>
                  <a:pt x="1599" y="297"/>
                </a:cubicBezTo>
                <a:cubicBezTo>
                  <a:pt x="1599" y="43"/>
                  <a:pt x="1599" y="43"/>
                  <a:pt x="1599" y="43"/>
                </a:cubicBezTo>
                <a:cubicBezTo>
                  <a:pt x="1599" y="43"/>
                  <a:pt x="1599" y="0"/>
                  <a:pt x="1556" y="0"/>
                </a:cubicBezTo>
                <a:lnTo>
                  <a:pt x="43" y="0"/>
                </a:lnTo>
                <a:close/>
              </a:path>
            </a:pathLst>
          </a:custGeom>
          <a:solidFill>
            <a:srgbClr val="009B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ctr" anchorCtr="0" compatLnSpc="1">
            <a:prstTxWarp prst="textNoShape">
              <a:avLst/>
            </a:prstTxWarp>
          </a:bodyPr>
          <a:lstStyle/>
          <a:p>
            <a:pPr algn="r"/>
            <a:endParaRPr lang="en-GB" sz="1200" dirty="0">
              <a:solidFill>
                <a:prstClr val="white"/>
              </a:solidFill>
              <a:latin typeface="Segoe Print" pitchFamily="2" charset="0"/>
            </a:endParaRPr>
          </a:p>
        </p:txBody>
      </p:sp>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sp>
        <p:nvSpPr>
          <p:cNvPr id="14" name="Text Placeholder 13"/>
          <p:cNvSpPr>
            <a:spLocks noGrp="1"/>
          </p:cNvSpPr>
          <p:nvPr>
            <p:ph type="body" sz="quarter" idx="10"/>
          </p:nvPr>
        </p:nvSpPr>
        <p:spPr>
          <a:xfrm>
            <a:off x="10114398" y="333375"/>
            <a:ext cx="1789669" cy="386520"/>
          </a:xfrm>
        </p:spPr>
        <p:txBody>
          <a:bodyPr lIns="72000" rIns="72000" anchor="ctr" anchorCtr="0">
            <a:noAutofit/>
          </a:bodyPr>
          <a:lstStyle>
            <a:lvl1pPr marL="0" indent="0" algn="ctr">
              <a:buNone/>
              <a:defRPr sz="1200">
                <a:solidFill>
                  <a:schemeClr val="bg1"/>
                </a:solidFill>
                <a:latin typeface="Segoe Print" pitchFamily="2" charset="0"/>
              </a:defRPr>
            </a:lvl1pPr>
          </a:lstStyle>
          <a:p>
            <a:pPr lvl="0"/>
            <a:r>
              <a:rPr lang="en-US" dirty="0" smtClean="0"/>
              <a:t>Click to edit Master text styles</a:t>
            </a:r>
          </a:p>
        </p:txBody>
      </p:sp>
      <p:pic>
        <p:nvPicPr>
          <p:cNvPr id="12" name="Picture 11"/>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1"/>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90456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750"/>
                                        <p:tgtEl>
                                          <p:spTgt spid="15"/>
                                        </p:tgtEl>
                                      </p:cBhvr>
                                    </p:animEffect>
                                  </p:childTnLst>
                                </p:cTn>
                              </p:par>
                              <p:par>
                                <p:cTn id="18" presetID="22" presetClass="entr" presetSubtype="1" fill="hold" nodeType="withEffect">
                                  <p:stCondLst>
                                    <p:cond delay="1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750"/>
                                        <p:tgtEl>
                                          <p:spTgt spid="16"/>
                                        </p:tgtEl>
                                      </p:cBhvr>
                                    </p:animEffect>
                                  </p:childTnLst>
                                </p:cTn>
                              </p:par>
                              <p:par>
                                <p:cTn id="21" presetID="22" presetClass="entr" presetSubtype="1" fill="hold" nodeType="withEffect">
                                  <p:stCondLst>
                                    <p:cond delay="20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750"/>
                                        <p:tgtEl>
                                          <p:spTgt spid="11"/>
                                        </p:tgtEl>
                                      </p:cBhvr>
                                    </p:animEffect>
                                  </p:childTnLst>
                                </p:cTn>
                              </p:par>
                              <p:par>
                                <p:cTn id="24" presetID="22" presetClass="entr" presetSubtype="1" fill="hold" nodeType="withEffect">
                                  <p:stCondLst>
                                    <p:cond delay="30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750"/>
                                        <p:tgtEl>
                                          <p:spTgt spid="13"/>
                                        </p:tgtEl>
                                      </p:cBhvr>
                                    </p:animEffect>
                                  </p:childTnLst>
                                </p:cTn>
                              </p:par>
                              <p:par>
                                <p:cTn id="27" presetID="42" presetClass="entr" presetSubtype="0" fill="hold" nodeType="withEffect">
                                  <p:stCondLst>
                                    <p:cond delay="3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lain header 2">
    <p:spTree>
      <p:nvGrpSpPr>
        <p:cNvPr id="1" name=""/>
        <p:cNvGrpSpPr/>
        <p:nvPr/>
      </p:nvGrpSpPr>
      <p:grpSpPr>
        <a:xfrm>
          <a:off x="0" y="0"/>
          <a:ext cx="0" cy="0"/>
          <a:chOff x="0" y="0"/>
          <a:chExt cx="0" cy="0"/>
        </a:xfrm>
      </p:grpSpPr>
      <p:pic>
        <p:nvPicPr>
          <p:cNvPr id="9"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0"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1"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2"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3" name="Picture 12"/>
          <p:cNvPicPr>
            <a:picLocks noChangeAspect="1"/>
          </p:cNvPicPr>
          <p:nvPr userDrawn="1"/>
        </p:nvPicPr>
        <p:blipFill rotWithShape="1">
          <a:blip r:embed="rId6"/>
          <a:srcRect r="90570"/>
          <a:stretch/>
        </p:blipFill>
        <p:spPr>
          <a:xfrm flipH="1">
            <a:off x="323528" y="5684832"/>
            <a:ext cx="801265" cy="1221570"/>
          </a:xfrm>
          <a:prstGeom prst="rect">
            <a:avLst/>
          </a:prstGeom>
        </p:spPr>
      </p:pic>
      <p:sp>
        <p:nvSpPr>
          <p:cNvPr id="21"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4" name="Picture 13"/>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2" name="Slide Number Placeholder 1"/>
          <p:cNvSpPr>
            <a:spLocks noGrp="1"/>
          </p:cNvSpPr>
          <p:nvPr>
            <p:ph type="sldNum" sz="quarter" idx="10"/>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85365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par>
                                <p:cTn id="18" presetID="22" presetClass="entr" presetSubtype="1" fill="hold" nodeType="withEffect">
                                  <p:stCondLst>
                                    <p:cond delay="10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750"/>
                                        <p:tgtEl>
                                          <p:spTgt spid="12"/>
                                        </p:tgtEl>
                                      </p:cBhvr>
                                    </p:animEffect>
                                  </p:childTnLst>
                                </p:cTn>
                              </p:par>
                              <p:par>
                                <p:cTn id="21" presetID="22" presetClass="entr" presetSubtype="1" fill="hold" nodeType="withEffect">
                                  <p:stCondLst>
                                    <p:cond delay="2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750"/>
                                        <p:tgtEl>
                                          <p:spTgt spid="9"/>
                                        </p:tgtEl>
                                      </p:cBhvr>
                                    </p:animEffect>
                                  </p:childTnLst>
                                </p:cTn>
                              </p:par>
                              <p:par>
                                <p:cTn id="24" presetID="22" presetClass="entr" presetSubtype="1" fill="hold" nodeType="withEffect">
                                  <p:stCondLst>
                                    <p:cond delay="30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750"/>
                                        <p:tgtEl>
                                          <p:spTgt spid="10"/>
                                        </p:tgtEl>
                                      </p:cBhvr>
                                    </p:animEffect>
                                  </p:childTnLst>
                                </p:cTn>
                              </p:par>
                              <p:par>
                                <p:cTn id="27" presetID="42" presetClass="entr" presetSubtype="0" fill="hold" nodeType="withEffect">
                                  <p:stCondLst>
                                    <p:cond delay="3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47"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amp;C alternative">
    <p:spTree>
      <p:nvGrpSpPr>
        <p:cNvPr id="1" name=""/>
        <p:cNvGrpSpPr/>
        <p:nvPr/>
      </p:nvGrpSpPr>
      <p:grpSpPr>
        <a:xfrm>
          <a:off x="0" y="0"/>
          <a:ext cx="0" cy="0"/>
          <a:chOff x="0" y="0"/>
          <a:chExt cx="0" cy="0"/>
        </a:xfrm>
      </p:grpSpPr>
      <p:sp>
        <p:nvSpPr>
          <p:cNvPr id="9" name="Picture Placeholder 4"/>
          <p:cNvSpPr>
            <a:spLocks noGrp="1"/>
          </p:cNvSpPr>
          <p:nvPr>
            <p:ph type="pic" sz="quarter" idx="11"/>
          </p:nvPr>
        </p:nvSpPr>
        <p:spPr>
          <a:xfrm>
            <a:off x="10114398" y="333376"/>
            <a:ext cx="1805075" cy="498475"/>
          </a:xfrm>
          <a:solidFill>
            <a:schemeClr val="bg2">
              <a:lumMod val="95000"/>
            </a:schemeClr>
          </a:solidFill>
        </p:spPr>
        <p:txBody>
          <a:bodyPr anchor="ctr" anchorCtr="0">
            <a:noAutofit/>
          </a:bodyPr>
          <a:lstStyle/>
          <a:p>
            <a:endParaRPr lang="en-GB" dirty="0"/>
          </a:p>
        </p:txBody>
      </p:sp>
      <p:pic>
        <p:nvPicPr>
          <p:cNvPr id="10" name="mid green"/>
          <p:cNvPicPr>
            <a:picLocks noChangeAspect="1"/>
          </p:cNvPicPr>
          <p:nvPr userDrawn="1"/>
        </p:nvPicPr>
        <p:blipFill rotWithShape="1">
          <a:blip r:embed="rId2">
            <a:extLst>
              <a:ext uri="{28A0092B-C50C-407E-A947-70E740481C1C}">
                <a14:useLocalDpi xmlns:a14="http://schemas.microsoft.com/office/drawing/2010/main" val="0"/>
              </a:ext>
            </a:extLst>
          </a:blip>
          <a:srcRect b="10773"/>
          <a:stretch/>
        </p:blipFill>
        <p:spPr>
          <a:xfrm>
            <a:off x="-19967" y="-5970"/>
            <a:ext cx="6498397" cy="6872819"/>
          </a:xfrm>
          <a:prstGeom prst="rect">
            <a:avLst/>
          </a:prstGeom>
        </p:spPr>
      </p:pic>
      <p:pic>
        <p:nvPicPr>
          <p:cNvPr id="11" name="bottom green"/>
          <p:cNvPicPr>
            <a:picLocks noChangeAspect="1"/>
          </p:cNvPicPr>
          <p:nvPr userDrawn="1"/>
        </p:nvPicPr>
        <p:blipFill rotWithShape="1">
          <a:blip r:embed="rId3">
            <a:extLst>
              <a:ext uri="{28A0092B-C50C-407E-A947-70E740481C1C}">
                <a14:useLocalDpi xmlns:a14="http://schemas.microsoft.com/office/drawing/2010/main" val="0"/>
              </a:ext>
            </a:extLst>
          </a:blip>
          <a:srcRect b="20028"/>
          <a:stretch/>
        </p:blipFill>
        <p:spPr>
          <a:xfrm>
            <a:off x="-19966" y="0"/>
            <a:ext cx="8880797" cy="6860950"/>
          </a:xfrm>
          <a:prstGeom prst="rect">
            <a:avLst/>
          </a:prstGeom>
        </p:spPr>
      </p:pic>
      <p:pic>
        <p:nvPicPr>
          <p:cNvPr id="12" name="top blu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71"/>
            <a:ext cx="1558335" cy="1163106"/>
          </a:xfrm>
          <a:prstGeom prst="rect">
            <a:avLst/>
          </a:prstGeom>
        </p:spPr>
      </p:pic>
      <p:pic>
        <p:nvPicPr>
          <p:cNvPr id="13" name="top green"/>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9" y="-72"/>
            <a:ext cx="3768789" cy="3388555"/>
          </a:xfrm>
          <a:prstGeom prst="rect">
            <a:avLst/>
          </a:prstGeom>
        </p:spPr>
      </p:pic>
      <p:pic>
        <p:nvPicPr>
          <p:cNvPr id="14" name="Picture 13"/>
          <p:cNvPicPr>
            <a:picLocks noChangeAspect="1"/>
          </p:cNvPicPr>
          <p:nvPr userDrawn="1"/>
        </p:nvPicPr>
        <p:blipFill rotWithShape="1">
          <a:blip r:embed="rId6"/>
          <a:srcRect r="90475"/>
          <a:stretch/>
        </p:blipFill>
        <p:spPr>
          <a:xfrm flipH="1">
            <a:off x="323528" y="5684832"/>
            <a:ext cx="809357" cy="1221570"/>
          </a:xfrm>
          <a:prstGeom prst="rect">
            <a:avLst/>
          </a:prstGeom>
        </p:spPr>
      </p:pic>
      <p:sp>
        <p:nvSpPr>
          <p:cNvPr id="3" name="Subtitle 2"/>
          <p:cNvSpPr>
            <a:spLocks noGrp="1"/>
          </p:cNvSpPr>
          <p:nvPr>
            <p:ph type="subTitle" idx="1"/>
          </p:nvPr>
        </p:nvSpPr>
        <p:spPr>
          <a:xfrm>
            <a:off x="2015067" y="2960688"/>
            <a:ext cx="6625507" cy="468312"/>
          </a:xfrm>
        </p:spPr>
        <p:txBody>
          <a:bodyPr lIns="0" t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2" name="Title 1"/>
          <p:cNvSpPr>
            <a:spLocks noGrp="1"/>
          </p:cNvSpPr>
          <p:nvPr>
            <p:ph type="ctrTitle"/>
          </p:nvPr>
        </p:nvSpPr>
        <p:spPr>
          <a:xfrm>
            <a:off x="2015066" y="-16100"/>
            <a:ext cx="6625217" cy="2905350"/>
          </a:xfrm>
        </p:spPr>
        <p:txBody>
          <a:bodyPr lIns="0" tIns="36000" bIns="0" anchor="b" anchorCtr="0">
            <a:normAutofit/>
          </a:bodyPr>
          <a:lstStyle>
            <a:lvl1pPr algn="l">
              <a:defRPr sz="3200" b="1">
                <a:solidFill>
                  <a:schemeClr val="bg1"/>
                </a:solidFill>
              </a:defRPr>
            </a:lvl1pPr>
          </a:lstStyle>
          <a:p>
            <a:r>
              <a:rPr lang="en-US" dirty="0" smtClean="0"/>
              <a:t>Click to edit Master title style</a:t>
            </a:r>
            <a:endParaRPr lang="en-GB" dirty="0"/>
          </a:p>
        </p:txBody>
      </p:sp>
      <p:pic>
        <p:nvPicPr>
          <p:cNvPr id="15" name="Picture 14"/>
          <p:cNvPicPr>
            <a:picLocks noChangeAspect="1"/>
          </p:cNvPicPr>
          <p:nvPr userDrawn="1"/>
        </p:nvPicPr>
        <p:blipFill rotWithShape="1">
          <a:blip r:embed="rId6"/>
          <a:srcRect l="84587"/>
          <a:stretch/>
        </p:blipFill>
        <p:spPr>
          <a:xfrm>
            <a:off x="10617122" y="5684832"/>
            <a:ext cx="1309611" cy="1221570"/>
          </a:xfrm>
          <a:prstGeom prst="rect">
            <a:avLst/>
          </a:prstGeom>
        </p:spPr>
      </p:pic>
      <p:sp>
        <p:nvSpPr>
          <p:cNvPr id="4" name="Slide Number Placeholder 3"/>
          <p:cNvSpPr>
            <a:spLocks noGrp="1"/>
          </p:cNvSpPr>
          <p:nvPr>
            <p:ph type="sldNum" sz="quarter" idx="12"/>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17740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750"/>
                                        <p:tgtEl>
                                          <p:spTgt spid="12"/>
                                        </p:tgtEl>
                                      </p:cBhvr>
                                    </p:animEffect>
                                  </p:childTnLst>
                                </p:cTn>
                              </p:par>
                              <p:par>
                                <p:cTn id="18" presetID="22" presetClass="entr" presetSubtype="1" fill="hold" nodeType="withEffect">
                                  <p:stCondLst>
                                    <p:cond delay="10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750"/>
                                        <p:tgtEl>
                                          <p:spTgt spid="13"/>
                                        </p:tgtEl>
                                      </p:cBhvr>
                                    </p:animEffect>
                                  </p:childTnLst>
                                </p:cTn>
                              </p:par>
                              <p:par>
                                <p:cTn id="21" presetID="22" presetClass="entr" presetSubtype="1" fill="hold"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750"/>
                                        <p:tgtEl>
                                          <p:spTgt spid="10"/>
                                        </p:tgtEl>
                                      </p:cBhvr>
                                    </p:animEffect>
                                  </p:childTnLst>
                                </p:cTn>
                              </p:par>
                              <p:par>
                                <p:cTn id="24" presetID="22" presetClass="entr" presetSubtype="1" fill="hold" nodeType="withEffect">
                                  <p:stCondLst>
                                    <p:cond delay="30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750"/>
                                        <p:tgtEl>
                                          <p:spTgt spid="11"/>
                                        </p:tgtEl>
                                      </p:cBhvr>
                                    </p:animEffect>
                                  </p:childTnLst>
                                </p:cTn>
                              </p:par>
                              <p:par>
                                <p:cTn id="27" presetID="42" presetClass="entr" presetSubtype="0" fill="hold" nodeType="withEffect">
                                  <p:stCondLst>
                                    <p:cond delay="3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3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2"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48258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8368" y="1"/>
            <a:ext cx="11186584" cy="764791"/>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4792"/>
            <a:ext cx="11186593" cy="360000"/>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4"/>
            <a:ext cx="11186583" cy="4176712"/>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2"/>
          <p:cNvSpPr>
            <a:spLocks noGrp="1"/>
          </p:cNvSpPr>
          <p:nvPr>
            <p:ph type="body" idx="10"/>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6" name="Slide Number Placeholder 5"/>
          <p:cNvSpPr>
            <a:spLocks noGrp="1"/>
          </p:cNvSpPr>
          <p:nvPr>
            <p:ph type="sldNum" sz="quarter" idx="11"/>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198705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709" userDrawn="1">
          <p15:clr>
            <a:srgbClr val="FBAE40"/>
          </p15:clr>
        </p15:guide>
        <p15:guide id="2" orient="horz" pos="935" userDrawn="1">
          <p15:clr>
            <a:srgbClr val="FBAE40"/>
          </p15:clr>
        </p15:guide>
        <p15:guide id="3" orient="horz" pos="3702"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78368" y="765176"/>
            <a:ext cx="11186584"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366" y="1484313"/>
            <a:ext cx="5617551" cy="4176660"/>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485901"/>
            <a:ext cx="5568536" cy="4175125"/>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124792"/>
            <a:ext cx="11186592" cy="360000"/>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1209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935"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78369" y="765176"/>
            <a:ext cx="11186583" cy="360363"/>
          </a:xfrm>
        </p:spPr>
        <p:txBody>
          <a:bodyPr vert="horz" lIns="0" tIns="0" rIns="91440" bIns="0" rtlCol="0" anchor="ctr" anchorCtr="0">
            <a:normAutofit/>
          </a:bodyPr>
          <a:lstStyle>
            <a:lvl1pPr marL="0" indent="0">
              <a:buNone/>
              <a:defRPr lang="en-US" sz="1800" b="0" dirty="0" smtClean="0">
                <a:solidFill>
                  <a:schemeClr val="accent6"/>
                </a:solidFill>
              </a:defRPr>
            </a:lvl1pPr>
          </a:lstStyle>
          <a:p>
            <a:pPr lvl="0"/>
            <a:r>
              <a:rPr lang="en-US" dirty="0" smtClean="0"/>
              <a:t>Click to edit Master text styles</a:t>
            </a:r>
          </a:p>
        </p:txBody>
      </p:sp>
      <p:sp>
        <p:nvSpPr>
          <p:cNvPr id="4" name="Content Placeholder 3"/>
          <p:cNvSpPr>
            <a:spLocks noGrp="1"/>
          </p:cNvSpPr>
          <p:nvPr>
            <p:ph sz="half" idx="2"/>
          </p:nvPr>
        </p:nvSpPr>
        <p:spPr>
          <a:xfrm>
            <a:off x="478282" y="1846627"/>
            <a:ext cx="56176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Content Placeholder 3"/>
          <p:cNvSpPr>
            <a:spLocks noGrp="1"/>
          </p:cNvSpPr>
          <p:nvPr>
            <p:ph sz="half" idx="10"/>
          </p:nvPr>
        </p:nvSpPr>
        <p:spPr>
          <a:xfrm>
            <a:off x="6096415" y="1846627"/>
            <a:ext cx="5568525" cy="3814398"/>
          </a:xfrm>
        </p:spPr>
        <p:txBody>
          <a:bodyPr vert="horz" lIns="0" tIns="45720" rIns="91440" bIns="45720" rtlCol="0">
            <a:norm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GB" dirty="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Text Placeholder 2"/>
          <p:cNvSpPr>
            <a:spLocks noGrp="1"/>
          </p:cNvSpPr>
          <p:nvPr>
            <p:ph type="body" idx="11"/>
          </p:nvPr>
        </p:nvSpPr>
        <p:spPr>
          <a:xfrm>
            <a:off x="478368" y="1486265"/>
            <a:ext cx="5617547"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6096002" y="1486265"/>
            <a:ext cx="5568949" cy="360362"/>
          </a:xfrm>
        </p:spPr>
        <p:txBody>
          <a:bodyPr anchor="ctr" anchorCtr="0">
            <a:normAutofit/>
          </a:bodyPr>
          <a:lstStyle>
            <a:lvl1pPr marL="0" indent="0">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Text Placeholder 2"/>
          <p:cNvSpPr>
            <a:spLocks noGrp="1"/>
          </p:cNvSpPr>
          <p:nvPr>
            <p:ph type="body" idx="12"/>
          </p:nvPr>
        </p:nvSpPr>
        <p:spPr>
          <a:xfrm>
            <a:off x="478368" y="1123950"/>
            <a:ext cx="11186592" cy="360363"/>
          </a:xfrm>
        </p:spPr>
        <p:txBody>
          <a:bodyPr vert="horz" lIns="0" tIns="0" rIns="91440" bIns="0" rtlCol="0" anchor="ctr" anchorCtr="0">
            <a:normAutofit/>
          </a:bodyPr>
          <a:lstStyle>
            <a:lvl1pPr marL="0" indent="0">
              <a:buNone/>
              <a:defRPr lang="en-US" b="0" dirty="0" smtClean="0">
                <a:solidFill>
                  <a:schemeClr val="tx1"/>
                </a:solidFill>
              </a:defRPr>
            </a:lvl1pPr>
          </a:lstStyle>
          <a:p>
            <a:pPr lvl="0"/>
            <a:r>
              <a:rPr lang="en-US" dirty="0" smtClean="0"/>
              <a:t>Click to edit Master text styles</a:t>
            </a:r>
          </a:p>
        </p:txBody>
      </p:sp>
      <p:sp>
        <p:nvSpPr>
          <p:cNvPr id="9" name="Slide Number Placeholder 8"/>
          <p:cNvSpPr>
            <a:spLocks noGrp="1"/>
          </p:cNvSpPr>
          <p:nvPr>
            <p:ph type="sldNum" sz="quarter" idx="13"/>
          </p:nvPr>
        </p:nvSpPr>
        <p:spPr/>
        <p:txBody>
          <a:body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40446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2.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image" Target="../media/image2.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image" Target="../media/image2.png"/><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image" Target="../media/image1.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5.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6.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image" Target="../media/image2.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677" y="6633356"/>
            <a:ext cx="12192677" cy="252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7" name="Picture 6"/>
          <p:cNvPicPr>
            <a:picLocks noChangeAspect="1"/>
          </p:cNvPicPr>
          <p:nvPr userDrawn="1"/>
        </p:nvPicPr>
        <p:blipFill rotWithShape="1">
          <a:blip r:embed="rId19"/>
          <a:srcRect t="39549" b="36839"/>
          <a:stretch/>
        </p:blipFill>
        <p:spPr>
          <a:xfrm>
            <a:off x="-37913" y="5663610"/>
            <a:ext cx="12283623" cy="1531089"/>
          </a:xfrm>
          <a:prstGeom prst="rect">
            <a:avLst/>
          </a:prstGeom>
        </p:spPr>
      </p:pic>
      <p:pic>
        <p:nvPicPr>
          <p:cNvPr id="11" name="Picture 10"/>
          <p:cNvPicPr>
            <a:picLocks noChangeAspect="1"/>
          </p:cNvPicPr>
          <p:nvPr userDrawn="1"/>
        </p:nvPicPr>
        <p:blipFill rotWithShape="1">
          <a:blip r:embed="rId20"/>
          <a:srcRect l="84587"/>
          <a:stretch/>
        </p:blipFill>
        <p:spPr>
          <a:xfrm>
            <a:off x="11043279" y="5820554"/>
            <a:ext cx="926271" cy="864000"/>
          </a:xfrm>
          <a:prstGeom prst="rect">
            <a:avLst/>
          </a:prstGeom>
        </p:spPr>
      </p:pic>
      <p:pic>
        <p:nvPicPr>
          <p:cNvPr id="8" name="Picture 7"/>
          <p:cNvPicPr>
            <a:picLocks noChangeAspect="1"/>
          </p:cNvPicPr>
          <p:nvPr userDrawn="1"/>
        </p:nvPicPr>
        <p:blipFill rotWithShape="1">
          <a:blip r:embed="rId20"/>
          <a:srcRect r="90475"/>
          <a:stretch/>
        </p:blipFill>
        <p:spPr>
          <a:xfrm flipH="1">
            <a:off x="323528" y="5684832"/>
            <a:ext cx="809357" cy="1221570"/>
          </a:xfrm>
          <a:prstGeom prst="rect">
            <a:avLst/>
          </a:prstGeom>
        </p:spPr>
      </p:pic>
      <p:sp>
        <p:nvSpPr>
          <p:cNvPr id="4" name="Slide Number Placeholder 3"/>
          <p:cNvSpPr>
            <a:spLocks noGrp="1"/>
          </p:cNvSpPr>
          <p:nvPr>
            <p:ph type="sldNum" sz="quarter" idx="4"/>
          </p:nvPr>
        </p:nvSpPr>
        <p:spPr>
          <a:xfrm>
            <a:off x="9287859" y="5263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A2441-A757-43B7-8FF4-9E18E94B9AFD}" type="slidenum">
              <a:rPr lang="en-GB" smtClean="0"/>
              <a:t>‹#›</a:t>
            </a:fld>
            <a:endParaRPr lang="en-GB" dirty="0"/>
          </a:p>
        </p:txBody>
      </p:sp>
    </p:spTree>
    <p:extLst>
      <p:ext uri="{BB962C8B-B14F-4D97-AF65-F5344CB8AC3E}">
        <p14:creationId xmlns:p14="http://schemas.microsoft.com/office/powerpoint/2010/main" val="4183504157"/>
      </p:ext>
    </p:extLst>
  </p:cSld>
  <p:clrMap bg1="lt1" tx1="dk1" bg2="lt2" tx2="dk2" accent1="accent1" accent2="accent2" accent3="accent3" accent4="accent4" accent5="accent5" accent6="accent6" hlink="hlink" folHlink="folHlink"/>
  <p:sldLayoutIdLst>
    <p:sldLayoutId id="2147483649" r:id="rId1"/>
    <p:sldLayoutId id="2147483698" r:id="rId2"/>
    <p:sldLayoutId id="2147483692" r:id="rId3"/>
    <p:sldLayoutId id="2147483662" r:id="rId4"/>
    <p:sldLayoutId id="2147483667" r:id="rId5"/>
    <p:sldLayoutId id="2147483699" r:id="rId6"/>
    <p:sldLayoutId id="2147483668" r:id="rId7"/>
    <p:sldLayoutId id="2147483689" r:id="rId8"/>
    <p:sldLayoutId id="2147483656" r:id="rId9"/>
    <p:sldLayoutId id="2147483657" r:id="rId10"/>
    <p:sldLayoutId id="2147483658" r:id="rId11"/>
    <p:sldLayoutId id="2147483663" r:id="rId12"/>
    <p:sldLayoutId id="2147483665" r:id="rId13"/>
    <p:sldLayoutId id="2147483666" r:id="rId14"/>
    <p:sldLayoutId id="2147483661" r:id="rId15"/>
    <p:sldLayoutId id="2147483660" r:id="rId16"/>
    <p:sldLayoutId id="214748365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1865" userDrawn="1">
          <p15:clr>
            <a:srgbClr val="F26B43"/>
          </p15:clr>
        </p15:guide>
        <p15:guide id="9"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677" y="6633356"/>
            <a:ext cx="12192677" cy="252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7" name="Picture 6"/>
          <p:cNvPicPr>
            <a:picLocks noChangeAspect="1"/>
          </p:cNvPicPr>
          <p:nvPr userDrawn="1"/>
        </p:nvPicPr>
        <p:blipFill rotWithShape="1">
          <a:blip r:embed="rId20"/>
          <a:srcRect t="39549" b="36839"/>
          <a:stretch/>
        </p:blipFill>
        <p:spPr>
          <a:xfrm>
            <a:off x="-37913" y="5663610"/>
            <a:ext cx="12283623" cy="1531089"/>
          </a:xfrm>
          <a:prstGeom prst="rect">
            <a:avLst/>
          </a:prstGeom>
        </p:spPr>
      </p:pic>
      <p:pic>
        <p:nvPicPr>
          <p:cNvPr id="10" name="Picture 9"/>
          <p:cNvPicPr>
            <a:picLocks noChangeAspect="1"/>
          </p:cNvPicPr>
          <p:nvPr userDrawn="1"/>
        </p:nvPicPr>
        <p:blipFill rotWithShape="1">
          <a:blip r:embed="rId21"/>
          <a:srcRect r="90281"/>
          <a:stretch/>
        </p:blipFill>
        <p:spPr>
          <a:xfrm flipH="1">
            <a:off x="346482" y="6165679"/>
            <a:ext cx="584102" cy="864000"/>
          </a:xfrm>
          <a:prstGeom prst="rect">
            <a:avLst/>
          </a:prstGeom>
        </p:spPr>
      </p:pic>
      <p:pic>
        <p:nvPicPr>
          <p:cNvPr id="11" name="Picture 10"/>
          <p:cNvPicPr>
            <a:picLocks noChangeAspect="1"/>
          </p:cNvPicPr>
          <p:nvPr userDrawn="1"/>
        </p:nvPicPr>
        <p:blipFill rotWithShape="1">
          <a:blip r:embed="rId21"/>
          <a:srcRect l="84587"/>
          <a:stretch/>
        </p:blipFill>
        <p:spPr>
          <a:xfrm>
            <a:off x="11043279" y="5820554"/>
            <a:ext cx="926271" cy="864000"/>
          </a:xfrm>
          <a:prstGeom prst="rect">
            <a:avLst/>
          </a:prstGeom>
        </p:spPr>
      </p:pic>
      <p:sp>
        <p:nvSpPr>
          <p:cNvPr id="4" name="Slide Number Placeholder 3"/>
          <p:cNvSpPr>
            <a:spLocks noGrp="1"/>
          </p:cNvSpPr>
          <p:nvPr>
            <p:ph type="sldNum" sz="quarter" idx="4"/>
          </p:nvPr>
        </p:nvSpPr>
        <p:spPr>
          <a:xfrm>
            <a:off x="9287859" y="6883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F20D2-73D2-40EE-99A6-47D4290ECBD7}" type="slidenum">
              <a:rPr lang="en-GB" smtClean="0"/>
              <a:t>‹#›</a:t>
            </a:fld>
            <a:endParaRPr lang="en-GB" dirty="0"/>
          </a:p>
        </p:txBody>
      </p:sp>
    </p:spTree>
    <p:extLst>
      <p:ext uri="{BB962C8B-B14F-4D97-AF65-F5344CB8AC3E}">
        <p14:creationId xmlns:p14="http://schemas.microsoft.com/office/powerpoint/2010/main" val="1691687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1865" userDrawn="1">
          <p15:clr>
            <a:srgbClr val="F26B43"/>
          </p15:clr>
        </p15:guide>
        <p15:guide id="9" orient="horz"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6" name="Picture 5"/>
          <p:cNvPicPr>
            <a:picLocks noChangeAspect="1"/>
          </p:cNvPicPr>
          <p:nvPr userDrawn="1"/>
        </p:nvPicPr>
        <p:blipFill rotWithShape="1">
          <a:blip r:embed="rId19"/>
          <a:srcRect r="90281"/>
          <a:stretch/>
        </p:blipFill>
        <p:spPr>
          <a:xfrm flipH="1">
            <a:off x="346482" y="6165679"/>
            <a:ext cx="584102" cy="864000"/>
          </a:xfrm>
          <a:prstGeom prst="rect">
            <a:avLst/>
          </a:prstGeom>
        </p:spPr>
      </p:pic>
      <p:pic>
        <p:nvPicPr>
          <p:cNvPr id="7" name="Picture 6"/>
          <p:cNvPicPr>
            <a:picLocks noChangeAspect="1"/>
          </p:cNvPicPr>
          <p:nvPr userDrawn="1"/>
        </p:nvPicPr>
        <p:blipFill rotWithShape="1">
          <a:blip r:embed="rId19"/>
          <a:srcRect l="84587"/>
          <a:stretch/>
        </p:blipFill>
        <p:spPr>
          <a:xfrm>
            <a:off x="11043279" y="6009734"/>
            <a:ext cx="926271" cy="864000"/>
          </a:xfrm>
          <a:prstGeom prst="rect">
            <a:avLst/>
          </a:prstGeom>
        </p:spPr>
      </p:pic>
      <p:sp>
        <p:nvSpPr>
          <p:cNvPr id="4" name="Slide Number Placeholder 3"/>
          <p:cNvSpPr>
            <a:spLocks noGrp="1"/>
          </p:cNvSpPr>
          <p:nvPr>
            <p:ph type="sldNum" sz="quarter" idx="4"/>
          </p:nvPr>
        </p:nvSpPr>
        <p:spPr>
          <a:xfrm>
            <a:off x="9287858" y="6883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CFE5-99E1-4438-96E6-DD5F2D859406}" type="slidenum">
              <a:rPr lang="en-GB" smtClean="0"/>
              <a:t>‹#›</a:t>
            </a:fld>
            <a:endParaRPr lang="en-GB" dirty="0"/>
          </a:p>
        </p:txBody>
      </p:sp>
    </p:spTree>
    <p:extLst>
      <p:ext uri="{BB962C8B-B14F-4D97-AF65-F5344CB8AC3E}">
        <p14:creationId xmlns:p14="http://schemas.microsoft.com/office/powerpoint/2010/main" val="420193117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4042" userDrawn="1">
          <p15:clr>
            <a:srgbClr val="F26B43"/>
          </p15:clr>
        </p15:guide>
        <p15:guide id="9" orient="horz" pos="2160" userDrawn="1">
          <p15:clr>
            <a:srgbClr val="F26B43"/>
          </p15:clr>
        </p15:guide>
        <p15:guide id="10" orient="horz" pos="22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6" name="Picture 5"/>
          <p:cNvPicPr>
            <a:picLocks noChangeAspect="1"/>
          </p:cNvPicPr>
          <p:nvPr userDrawn="1"/>
        </p:nvPicPr>
        <p:blipFill rotWithShape="1">
          <a:blip r:embed="rId19"/>
          <a:srcRect r="90550"/>
          <a:stretch/>
        </p:blipFill>
        <p:spPr>
          <a:xfrm flipH="1">
            <a:off x="346482" y="6165679"/>
            <a:ext cx="567918" cy="864000"/>
          </a:xfrm>
          <a:prstGeom prst="rect">
            <a:avLst/>
          </a:prstGeom>
        </p:spPr>
      </p:pic>
      <p:pic>
        <p:nvPicPr>
          <p:cNvPr id="7" name="Picture 6"/>
          <p:cNvPicPr>
            <a:picLocks noChangeAspect="1"/>
          </p:cNvPicPr>
          <p:nvPr userDrawn="1"/>
        </p:nvPicPr>
        <p:blipFill rotWithShape="1">
          <a:blip r:embed="rId19"/>
          <a:srcRect l="84587"/>
          <a:stretch/>
        </p:blipFill>
        <p:spPr>
          <a:xfrm>
            <a:off x="11043279" y="6009734"/>
            <a:ext cx="926271" cy="864000"/>
          </a:xfrm>
          <a:prstGeom prst="rect">
            <a:avLst/>
          </a:prstGeom>
        </p:spPr>
      </p:pic>
      <p:sp>
        <p:nvSpPr>
          <p:cNvPr id="4" name="Slide Number Placeholder 3"/>
          <p:cNvSpPr>
            <a:spLocks noGrp="1"/>
          </p:cNvSpPr>
          <p:nvPr>
            <p:ph type="sldNum" sz="quarter" idx="4"/>
          </p:nvPr>
        </p:nvSpPr>
        <p:spPr>
          <a:xfrm>
            <a:off x="9287858" y="6074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48EF9-672A-412E-BDF7-9429D24C7E41}" type="slidenum">
              <a:rPr lang="en-GB" smtClean="0"/>
              <a:t>‹#›</a:t>
            </a:fld>
            <a:endParaRPr lang="en-GB" dirty="0"/>
          </a:p>
        </p:txBody>
      </p:sp>
    </p:spTree>
    <p:extLst>
      <p:ext uri="{BB962C8B-B14F-4D97-AF65-F5344CB8AC3E}">
        <p14:creationId xmlns:p14="http://schemas.microsoft.com/office/powerpoint/2010/main" val="1836534422"/>
      </p:ext>
    </p:extLst>
  </p:cSld>
  <p:clrMap bg1="lt1" tx1="dk1" bg2="lt2" tx2="dk2" accent1="accent1" accent2="accent2" accent3="accent3" accent4="accent4" accent5="accent5" accent6="accent6" hlink="hlink" folHlink="folHlink"/>
  <p:sldLayoutIdLst>
    <p:sldLayoutId id="2147483679" r:id="rId1"/>
    <p:sldLayoutId id="2147483700" r:id="rId2"/>
    <p:sldLayoutId id="2147483701" r:id="rId3"/>
    <p:sldLayoutId id="2147483702" r:id="rId4"/>
    <p:sldLayoutId id="2147483703" r:id="rId5"/>
    <p:sldLayoutId id="2147483704" r:id="rId6"/>
    <p:sldLayoutId id="2147483705" r:id="rId7"/>
    <p:sldLayoutId id="2147483706" r:id="rId8"/>
    <p:sldLayoutId id="2147483680" r:id="rId9"/>
    <p:sldLayoutId id="2147483681" r:id="rId10"/>
    <p:sldLayoutId id="2147483682" r:id="rId11"/>
    <p:sldLayoutId id="2147483687" r:id="rId12"/>
    <p:sldLayoutId id="2147483707" r:id="rId13"/>
    <p:sldLayoutId id="2147483708" r:id="rId14"/>
    <p:sldLayoutId id="2147483709" r:id="rId15"/>
    <p:sldLayoutId id="2147483710" r:id="rId16"/>
    <p:sldLayoutId id="214748368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4042" userDrawn="1">
          <p15:clr>
            <a:srgbClr val="F26B43"/>
          </p15:clr>
        </p15:guide>
        <p15:guide id="9" orient="horz" pos="2160" userDrawn="1">
          <p15:clr>
            <a:srgbClr val="F26B43"/>
          </p15:clr>
        </p15:guide>
        <p15:guide id="10" orient="horz" pos="22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677" y="6633356"/>
            <a:ext cx="12192677" cy="252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7" name="Picture 6"/>
          <p:cNvPicPr>
            <a:picLocks noChangeAspect="1"/>
          </p:cNvPicPr>
          <p:nvPr userDrawn="1"/>
        </p:nvPicPr>
        <p:blipFill rotWithShape="1">
          <a:blip r:embed="rId20"/>
          <a:srcRect t="39549" b="36839"/>
          <a:stretch/>
        </p:blipFill>
        <p:spPr>
          <a:xfrm>
            <a:off x="-37913" y="5663610"/>
            <a:ext cx="12283623" cy="1531089"/>
          </a:xfrm>
          <a:prstGeom prst="rect">
            <a:avLst/>
          </a:prstGeom>
        </p:spPr>
      </p:pic>
      <p:pic>
        <p:nvPicPr>
          <p:cNvPr id="10" name="Picture 9"/>
          <p:cNvPicPr>
            <a:picLocks noChangeAspect="1"/>
          </p:cNvPicPr>
          <p:nvPr userDrawn="1"/>
        </p:nvPicPr>
        <p:blipFill rotWithShape="1">
          <a:blip r:embed="rId21"/>
          <a:srcRect r="90281"/>
          <a:stretch/>
        </p:blipFill>
        <p:spPr>
          <a:xfrm flipH="1">
            <a:off x="346482" y="6165679"/>
            <a:ext cx="584102" cy="864000"/>
          </a:xfrm>
          <a:prstGeom prst="rect">
            <a:avLst/>
          </a:prstGeom>
        </p:spPr>
      </p:pic>
      <p:pic>
        <p:nvPicPr>
          <p:cNvPr id="11" name="Picture 10"/>
          <p:cNvPicPr>
            <a:picLocks noChangeAspect="1"/>
          </p:cNvPicPr>
          <p:nvPr userDrawn="1"/>
        </p:nvPicPr>
        <p:blipFill rotWithShape="1">
          <a:blip r:embed="rId21"/>
          <a:srcRect l="84587"/>
          <a:stretch/>
        </p:blipFill>
        <p:spPr>
          <a:xfrm>
            <a:off x="11043279" y="5820554"/>
            <a:ext cx="926271" cy="864000"/>
          </a:xfrm>
          <a:prstGeom prst="rect">
            <a:avLst/>
          </a:prstGeom>
        </p:spPr>
      </p:pic>
      <p:sp>
        <p:nvSpPr>
          <p:cNvPr id="4" name="Slide Number Placeholder 3"/>
          <p:cNvSpPr>
            <a:spLocks noGrp="1"/>
          </p:cNvSpPr>
          <p:nvPr>
            <p:ph type="sldNum" sz="quarter" idx="4"/>
          </p:nvPr>
        </p:nvSpPr>
        <p:spPr>
          <a:xfrm>
            <a:off x="9287859" y="6883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F20D2-73D2-40EE-99A6-47D4290ECBD7}"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399458061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1865" userDrawn="1">
          <p15:clr>
            <a:srgbClr val="F26B43"/>
          </p15:clr>
        </p15:guide>
        <p15:guide id="9" orient="horz" pos="216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368" y="1"/>
            <a:ext cx="11186584" cy="765175"/>
          </a:xfrm>
          <a:prstGeom prst="rect">
            <a:avLst/>
          </a:prstGeom>
        </p:spPr>
        <p:txBody>
          <a:bodyPr vert="horz" lIns="0" tIns="36000" rIns="91440" bIns="0" rtlCol="0" anchor="b" anchorCtr="0">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78368" y="1484313"/>
            <a:ext cx="11186584" cy="4179296"/>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lvl="2"/>
            <a:endParaRPr lang="en-US" dirty="0" smtClean="0"/>
          </a:p>
        </p:txBody>
      </p:sp>
      <p:pic>
        <p:nvPicPr>
          <p:cNvPr id="6" name="Picture 5"/>
          <p:cNvPicPr>
            <a:picLocks noChangeAspect="1"/>
          </p:cNvPicPr>
          <p:nvPr userDrawn="1"/>
        </p:nvPicPr>
        <p:blipFill rotWithShape="1">
          <a:blip r:embed="rId19"/>
          <a:srcRect r="90281"/>
          <a:stretch/>
        </p:blipFill>
        <p:spPr>
          <a:xfrm flipH="1">
            <a:off x="346482" y="6165679"/>
            <a:ext cx="584102" cy="864000"/>
          </a:xfrm>
          <a:prstGeom prst="rect">
            <a:avLst/>
          </a:prstGeom>
        </p:spPr>
      </p:pic>
      <p:pic>
        <p:nvPicPr>
          <p:cNvPr id="7" name="Picture 6"/>
          <p:cNvPicPr>
            <a:picLocks noChangeAspect="1"/>
          </p:cNvPicPr>
          <p:nvPr userDrawn="1"/>
        </p:nvPicPr>
        <p:blipFill rotWithShape="1">
          <a:blip r:embed="rId19"/>
          <a:srcRect l="84587"/>
          <a:stretch/>
        </p:blipFill>
        <p:spPr>
          <a:xfrm>
            <a:off x="11043279" y="6009734"/>
            <a:ext cx="926271" cy="864000"/>
          </a:xfrm>
          <a:prstGeom prst="rect">
            <a:avLst/>
          </a:prstGeom>
        </p:spPr>
      </p:pic>
      <p:sp>
        <p:nvSpPr>
          <p:cNvPr id="4" name="Slide Number Placeholder 3"/>
          <p:cNvSpPr>
            <a:spLocks noGrp="1"/>
          </p:cNvSpPr>
          <p:nvPr>
            <p:ph type="sldNum" sz="quarter" idx="4"/>
          </p:nvPr>
        </p:nvSpPr>
        <p:spPr>
          <a:xfrm>
            <a:off x="9287858" y="68838"/>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2CFE5-99E1-4438-96E6-DD5F2D859406}" type="slidenum">
              <a:rPr lang="en-GB" smtClean="0">
                <a:solidFill>
                  <a:srgbClr val="58595B">
                    <a:tint val="75000"/>
                  </a:srgbClr>
                </a:solidFill>
              </a:rPr>
              <a:pPr/>
              <a:t>‹#›</a:t>
            </a:fld>
            <a:endParaRPr lang="en-GB" dirty="0">
              <a:solidFill>
                <a:srgbClr val="58595B">
                  <a:tint val="75000"/>
                </a:srgbClr>
              </a:solidFill>
            </a:endParaRPr>
          </a:p>
        </p:txBody>
      </p:sp>
    </p:spTree>
    <p:extLst>
      <p:ext uri="{BB962C8B-B14F-4D97-AF65-F5344CB8AC3E}">
        <p14:creationId xmlns:p14="http://schemas.microsoft.com/office/powerpoint/2010/main" val="212057815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200" b="1" kern="1200">
          <a:solidFill>
            <a:schemeClr val="accent3"/>
          </a:solidFill>
          <a:latin typeface="+mj-lt"/>
          <a:ea typeface="+mj-ea"/>
          <a:cs typeface="+mj-cs"/>
        </a:defRPr>
      </a:lvl1pPr>
    </p:titleStyle>
    <p:bodyStyle>
      <a:lvl1pPr marL="180975" indent="-18097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sz="1400" kern="120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sz="1400" kern="120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82" userDrawn="1">
          <p15:clr>
            <a:srgbClr val="F26B43"/>
          </p15:clr>
        </p15:guide>
        <p15:guide id="2" orient="horz" pos="709" userDrawn="1">
          <p15:clr>
            <a:srgbClr val="F26B43"/>
          </p15:clr>
        </p15:guide>
        <p15:guide id="3" pos="301" userDrawn="1">
          <p15:clr>
            <a:srgbClr val="F26B43"/>
          </p15:clr>
        </p15:guide>
        <p15:guide id="4" pos="7348" userDrawn="1">
          <p15:clr>
            <a:srgbClr val="F26B43"/>
          </p15:clr>
        </p15:guide>
        <p15:guide id="5" orient="horz" pos="3566" userDrawn="1">
          <p15:clr>
            <a:srgbClr val="F26B43"/>
          </p15:clr>
        </p15:guide>
        <p15:guide id="6" orient="horz" pos="935" userDrawn="1">
          <p15:clr>
            <a:srgbClr val="F26B43"/>
          </p15:clr>
        </p15:guide>
        <p15:guide id="7" orient="horz" pos="1820" userDrawn="1">
          <p15:clr>
            <a:srgbClr val="F26B43"/>
          </p15:clr>
        </p15:guide>
        <p15:guide id="8" orient="horz" pos="4042" userDrawn="1">
          <p15:clr>
            <a:srgbClr val="F26B43"/>
          </p15:clr>
        </p15:guide>
        <p15:guide id="9" orient="horz" pos="2160" userDrawn="1">
          <p15:clr>
            <a:srgbClr val="F26B43"/>
          </p15:clr>
        </p15:guide>
        <p15:guide id="10" orient="horz" pos="22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0.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80.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0.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015066" y="2960687"/>
            <a:ext cx="9650305" cy="687387"/>
          </a:xfrm>
        </p:spPr>
        <p:txBody>
          <a:bodyPr>
            <a:normAutofit lnSpcReduction="10000"/>
          </a:bodyPr>
          <a:lstStyle/>
          <a:p>
            <a:r>
              <a:rPr lang="en-GB" dirty="0"/>
              <a:t>A</a:t>
            </a:r>
            <a:r>
              <a:rPr lang="en-GB" dirty="0" smtClean="0"/>
              <a:t> story of improvement from LV= </a:t>
            </a:r>
          </a:p>
          <a:p>
            <a:r>
              <a:rPr lang="en-GB" dirty="0" smtClean="0"/>
              <a:t>June 2016</a:t>
            </a:r>
          </a:p>
          <a:p>
            <a:endParaRPr lang="en-GB" dirty="0"/>
          </a:p>
        </p:txBody>
      </p:sp>
      <p:sp>
        <p:nvSpPr>
          <p:cNvPr id="4" name="Title 3"/>
          <p:cNvSpPr>
            <a:spLocks noGrp="1"/>
          </p:cNvSpPr>
          <p:nvPr>
            <p:ph type="ctrTitle"/>
          </p:nvPr>
        </p:nvSpPr>
        <p:spPr/>
        <p:txBody>
          <a:bodyPr/>
          <a:lstStyle/>
          <a:p>
            <a:r>
              <a:rPr lang="en-GB" dirty="0" smtClean="0"/>
              <a:t>Horses for Courses </a:t>
            </a:r>
            <a:endParaRPr lang="en-GB" dirty="0"/>
          </a:p>
        </p:txBody>
      </p:sp>
      <p:sp>
        <p:nvSpPr>
          <p:cNvPr id="8" name="AutoShape 3"/>
          <p:cNvSpPr>
            <a:spLocks noChangeAspect="1" noChangeArrowheads="1" noTextEdit="1"/>
          </p:cNvSpPr>
          <p:nvPr/>
        </p:nvSpPr>
        <p:spPr bwMode="auto">
          <a:xfrm>
            <a:off x="3092450" y="2601914"/>
            <a:ext cx="600710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44208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10</a:t>
            </a:fld>
            <a:endParaRPr lang="en-GB" dirty="0">
              <a:solidFill>
                <a:srgbClr val="58595B">
                  <a:tint val="75000"/>
                </a:srgbClr>
              </a:solidFill>
            </a:endParaRPr>
          </a:p>
        </p:txBody>
      </p:sp>
      <p:sp>
        <p:nvSpPr>
          <p:cNvPr id="10" name="Title 1"/>
          <p:cNvSpPr>
            <a:spLocks noGrp="1"/>
          </p:cNvSpPr>
          <p:nvPr>
            <p:ph type="title"/>
          </p:nvPr>
        </p:nvSpPr>
        <p:spPr>
          <a:xfrm>
            <a:off x="466645" y="363415"/>
            <a:ext cx="11186584" cy="389654"/>
          </a:xfrm>
        </p:spPr>
        <p:txBody>
          <a:bodyPr/>
          <a:lstStyle/>
          <a:p>
            <a:r>
              <a:rPr lang="en-GB" dirty="0" smtClean="0"/>
              <a:t>Database Provisioning</a:t>
            </a:r>
            <a:endParaRPr lang="en-GB" dirty="0"/>
          </a:p>
        </p:txBody>
      </p:sp>
      <p:sp>
        <p:nvSpPr>
          <p:cNvPr id="11" name="Text Placeholder 2"/>
          <p:cNvSpPr>
            <a:spLocks noGrp="1"/>
          </p:cNvSpPr>
          <p:nvPr>
            <p:ph type="body" idx="1"/>
          </p:nvPr>
        </p:nvSpPr>
        <p:spPr>
          <a:xfrm>
            <a:off x="466645" y="764792"/>
            <a:ext cx="10961076" cy="360000"/>
          </a:xfrm>
        </p:spPr>
        <p:txBody>
          <a:bodyPr/>
          <a:lstStyle/>
          <a:p>
            <a:r>
              <a:rPr lang="en-GB" dirty="0" smtClean="0"/>
              <a:t>Database provisioning with and without Delphix.</a:t>
            </a:r>
            <a:endParaRPr lang="en-GB" dirty="0"/>
          </a:p>
        </p:txBody>
      </p:sp>
      <p:sp>
        <p:nvSpPr>
          <p:cNvPr id="2" name="Right Arrow 1"/>
          <p:cNvSpPr/>
          <p:nvPr/>
        </p:nvSpPr>
        <p:spPr>
          <a:xfrm>
            <a:off x="1924051" y="1152524"/>
            <a:ext cx="10086974" cy="1095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5 days – multiple teams, multiple hand-offs</a:t>
            </a:r>
          </a:p>
        </p:txBody>
      </p:sp>
      <p:sp>
        <p:nvSpPr>
          <p:cNvPr id="3" name="TextBox 2"/>
          <p:cNvSpPr txBox="1"/>
          <p:nvPr/>
        </p:nvSpPr>
        <p:spPr>
          <a:xfrm>
            <a:off x="285751" y="1377046"/>
            <a:ext cx="1638300" cy="646331"/>
          </a:xfrm>
          <a:prstGeom prst="rect">
            <a:avLst/>
          </a:prstGeom>
          <a:noFill/>
        </p:spPr>
        <p:txBody>
          <a:bodyPr wrap="square" rtlCol="0">
            <a:spAutoFit/>
          </a:bodyPr>
          <a:lstStyle/>
          <a:p>
            <a:r>
              <a:rPr lang="en-GB" dirty="0" smtClean="0"/>
              <a:t>Typical DB Build</a:t>
            </a:r>
            <a:endParaRPr lang="en-GB" dirty="0"/>
          </a:p>
        </p:txBody>
      </p:sp>
      <p:sp>
        <p:nvSpPr>
          <p:cNvPr id="8" name="Right Arrow 7"/>
          <p:cNvSpPr/>
          <p:nvPr/>
        </p:nvSpPr>
        <p:spPr>
          <a:xfrm>
            <a:off x="1924051" y="2905467"/>
            <a:ext cx="2409824" cy="1104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Half a day – 1 team, 1 hand-off</a:t>
            </a:r>
            <a:endParaRPr lang="en-GB" dirty="0"/>
          </a:p>
        </p:txBody>
      </p:sp>
      <p:sp>
        <p:nvSpPr>
          <p:cNvPr id="9" name="TextBox 8"/>
          <p:cNvSpPr txBox="1"/>
          <p:nvPr/>
        </p:nvSpPr>
        <p:spPr>
          <a:xfrm>
            <a:off x="285751" y="3134409"/>
            <a:ext cx="1638300" cy="646331"/>
          </a:xfrm>
          <a:prstGeom prst="rect">
            <a:avLst/>
          </a:prstGeom>
          <a:noFill/>
        </p:spPr>
        <p:txBody>
          <a:bodyPr wrap="square" rtlCol="0">
            <a:spAutoFit/>
          </a:bodyPr>
          <a:lstStyle/>
          <a:p>
            <a:r>
              <a:rPr lang="en-GB" dirty="0" smtClean="0"/>
              <a:t>Current Delphix Build</a:t>
            </a:r>
            <a:endParaRPr lang="en-GB" dirty="0"/>
          </a:p>
        </p:txBody>
      </p:sp>
      <p:sp>
        <p:nvSpPr>
          <p:cNvPr id="12" name="Right Arrow 11"/>
          <p:cNvSpPr/>
          <p:nvPr/>
        </p:nvSpPr>
        <p:spPr>
          <a:xfrm>
            <a:off x="1924052" y="4667934"/>
            <a:ext cx="1304923" cy="1104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Self Service</a:t>
            </a:r>
            <a:endParaRPr lang="en-GB" dirty="0"/>
          </a:p>
        </p:txBody>
      </p:sp>
      <p:sp>
        <p:nvSpPr>
          <p:cNvPr id="13" name="TextBox 12"/>
          <p:cNvSpPr txBox="1"/>
          <p:nvPr/>
        </p:nvSpPr>
        <p:spPr>
          <a:xfrm>
            <a:off x="285751" y="4897218"/>
            <a:ext cx="1638300" cy="646331"/>
          </a:xfrm>
          <a:prstGeom prst="rect">
            <a:avLst/>
          </a:prstGeom>
          <a:noFill/>
        </p:spPr>
        <p:txBody>
          <a:bodyPr wrap="square" rtlCol="0">
            <a:spAutoFit/>
          </a:bodyPr>
          <a:lstStyle/>
          <a:p>
            <a:r>
              <a:rPr lang="en-GB" dirty="0" smtClean="0"/>
              <a:t>Next Step -  Delphix Build</a:t>
            </a:r>
            <a:endParaRPr lang="en-GB" dirty="0"/>
          </a:p>
        </p:txBody>
      </p:sp>
    </p:spTree>
    <p:extLst>
      <p:ext uri="{BB962C8B-B14F-4D97-AF65-F5344CB8AC3E}">
        <p14:creationId xmlns:p14="http://schemas.microsoft.com/office/powerpoint/2010/main" val="362060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animBg="1"/>
      <p:bldP spid="9" grpId="0"/>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METRICS</a:t>
            </a:r>
            <a:endParaRPr lang="en-GB" dirty="0"/>
          </a:p>
        </p:txBody>
      </p:sp>
      <p:sp>
        <p:nvSpPr>
          <p:cNvPr id="3" name="Text Placeholder 2"/>
          <p:cNvSpPr>
            <a:spLocks noGrp="1"/>
          </p:cNvSpPr>
          <p:nvPr>
            <p:ph type="body" idx="1"/>
          </p:nvPr>
        </p:nvSpPr>
        <p:spPr/>
        <p:txBody>
          <a:bodyPr/>
          <a:lstStyle/>
          <a:p>
            <a:r>
              <a:rPr lang="en-GB" dirty="0" smtClean="0"/>
              <a:t>What the numbers are telling us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11</a:t>
            </a:fld>
            <a:endParaRPr lang="en-GB" dirty="0">
              <a:solidFill>
                <a:srgbClr val="58595B">
                  <a:tint val="75000"/>
                </a:srgbClr>
              </a:solidFill>
            </a:endParaRPr>
          </a:p>
        </p:txBody>
      </p:sp>
      <p:sp>
        <p:nvSpPr>
          <p:cNvPr id="8" name="TextBox 7"/>
          <p:cNvSpPr txBox="1"/>
          <p:nvPr/>
        </p:nvSpPr>
        <p:spPr>
          <a:xfrm>
            <a:off x="476250" y="1180479"/>
            <a:ext cx="11068049" cy="4524315"/>
          </a:xfrm>
          <a:prstGeom prst="rect">
            <a:avLst/>
          </a:prstGeom>
          <a:noFill/>
        </p:spPr>
        <p:txBody>
          <a:bodyPr wrap="square" rtlCol="0">
            <a:spAutoFit/>
          </a:bodyPr>
          <a:lstStyle/>
          <a:p>
            <a:pPr marL="285750" indent="-285750">
              <a:buFont typeface="Arial" panose="020B0604020202020204" pitchFamily="34" charset="0"/>
              <a:buChar char="•"/>
            </a:pPr>
            <a:r>
              <a:rPr lang="en-GB" dirty="0" smtClean="0"/>
              <a:t>Decrease in resource needs for releases with deployment times reduced by up to 85%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Development build has moved from an onerous manual task to something that just happens</a:t>
            </a:r>
          </a:p>
          <a:p>
            <a:endParaRPr lang="en-GB" dirty="0" smtClean="0"/>
          </a:p>
          <a:p>
            <a:pPr marL="285750" indent="-285750">
              <a:buFont typeface="Arial" panose="020B0604020202020204" pitchFamily="34" charset="0"/>
              <a:buChar char="•"/>
            </a:pPr>
            <a:r>
              <a:rPr lang="en-GB" dirty="0" smtClean="0"/>
              <a:t>Quality has increased – in some cases weeks have been cut off of test/fix cycles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Static code analysis is helping reduce security issues and costs.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Weblogic server builds – down from 3hrs manual work to 20mins config driven creation</a:t>
            </a:r>
            <a:endParaRPr lang="en-GB" dirty="0" smtClean="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Currently &lt;1% production and &lt;2% non-prod Rollback or Fix forward </a:t>
            </a:r>
            <a:r>
              <a:rPr lang="en-GB" dirty="0" smtClean="0"/>
              <a:t>releases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Time to market for some products has decreased – previous quarterly releases now happen fortnightly with some even deploying weekly.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haven’t quite made the “Twice the volume”, but 1.6 times the release volume is a good leap forwards</a:t>
            </a:r>
            <a:endParaRPr lang="en-GB" dirty="0" smtClean="0"/>
          </a:p>
        </p:txBody>
      </p:sp>
    </p:spTree>
    <p:extLst>
      <p:ext uri="{BB962C8B-B14F-4D97-AF65-F5344CB8AC3E}">
        <p14:creationId xmlns:p14="http://schemas.microsoft.com/office/powerpoint/2010/main" val="36015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Culture and Behaviour</a:t>
            </a:r>
            <a:endParaRPr lang="en-GB" dirty="0"/>
          </a:p>
        </p:txBody>
      </p:sp>
      <p:sp>
        <p:nvSpPr>
          <p:cNvPr id="3" name="Text Placeholder 2"/>
          <p:cNvSpPr>
            <a:spLocks noGrp="1"/>
          </p:cNvSpPr>
          <p:nvPr>
            <p:ph type="body" idx="1"/>
          </p:nvPr>
        </p:nvSpPr>
        <p:spPr/>
        <p:txBody>
          <a:bodyPr/>
          <a:lstStyle/>
          <a:p>
            <a:r>
              <a:rPr lang="en-GB" dirty="0" smtClean="0"/>
              <a:t>Key changes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12</a:t>
            </a:fld>
            <a:endParaRPr lang="en-GB" dirty="0">
              <a:solidFill>
                <a:srgbClr val="58595B">
                  <a:tint val="75000"/>
                </a:srgbClr>
              </a:solidFill>
            </a:endParaRPr>
          </a:p>
        </p:txBody>
      </p:sp>
      <p:sp>
        <p:nvSpPr>
          <p:cNvPr id="8" name="TextBox 7"/>
          <p:cNvSpPr txBox="1"/>
          <p:nvPr/>
        </p:nvSpPr>
        <p:spPr>
          <a:xfrm>
            <a:off x="476250" y="1456704"/>
            <a:ext cx="11068049" cy="313932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The initial “push” is slowly turning into a “pull”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Teams and projects are actively adopting the practices and helping drive behavioural changes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Some teams have reorganised as feature teams bridging across previously siloed areas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Collaboration across teams has improved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smtClean="0"/>
              <a:t>Ideas are flowing around what we could do next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p:txBody>
      </p:sp>
    </p:spTree>
    <p:extLst>
      <p:ext uri="{BB962C8B-B14F-4D97-AF65-F5344CB8AC3E}">
        <p14:creationId xmlns:p14="http://schemas.microsoft.com/office/powerpoint/2010/main" val="168705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 What Went Well? </a:t>
            </a:r>
            <a:endParaRPr lang="en-GB" dirty="0"/>
          </a:p>
        </p:txBody>
      </p:sp>
      <p:sp>
        <p:nvSpPr>
          <p:cNvPr id="3" name="Text Placeholder 2"/>
          <p:cNvSpPr>
            <a:spLocks noGrp="1"/>
          </p:cNvSpPr>
          <p:nvPr>
            <p:ph type="body" idx="1"/>
          </p:nvPr>
        </p:nvSpPr>
        <p:spPr/>
        <p:txBody>
          <a:bodyPr/>
          <a:lstStyle/>
          <a:p>
            <a:r>
              <a:rPr lang="en-GB" dirty="0" smtClean="0"/>
              <a:t>Our Key Learnings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13</a:t>
            </a:fld>
            <a:endParaRPr lang="en-GB" dirty="0">
              <a:solidFill>
                <a:srgbClr val="58595B">
                  <a:tint val="75000"/>
                </a:srgbClr>
              </a:solidFill>
            </a:endParaRPr>
          </a:p>
        </p:txBody>
      </p:sp>
      <p:sp>
        <p:nvSpPr>
          <p:cNvPr id="5" name="Content Placeholder 3"/>
          <p:cNvSpPr>
            <a:spLocks noGrp="1"/>
          </p:cNvSpPr>
          <p:nvPr>
            <p:ph sz="half" idx="2"/>
          </p:nvPr>
        </p:nvSpPr>
        <p:spPr>
          <a:xfrm>
            <a:off x="5468293" y="1124353"/>
            <a:ext cx="6482281" cy="5094041"/>
          </a:xfrm>
        </p:spPr>
        <p:txBody>
          <a:bodyPr>
            <a:noAutofit/>
          </a:bodyPr>
          <a:lstStyle/>
          <a:p>
            <a:r>
              <a:rPr lang="en-GB" dirty="0" smtClean="0"/>
              <a:t>Seeding the </a:t>
            </a:r>
            <a:r>
              <a:rPr lang="en-GB" b="1" i="1" dirty="0" smtClean="0"/>
              <a:t>right skills-sets</a:t>
            </a:r>
            <a:r>
              <a:rPr lang="en-GB" dirty="0" smtClean="0"/>
              <a:t> with the </a:t>
            </a:r>
            <a:r>
              <a:rPr lang="en-GB" b="1" i="1" dirty="0" smtClean="0"/>
              <a:t>right behaviours </a:t>
            </a:r>
            <a:r>
              <a:rPr lang="en-GB" dirty="0" smtClean="0"/>
              <a:t>– in building the team we focused on problem solvers</a:t>
            </a:r>
          </a:p>
          <a:p>
            <a:endParaRPr lang="en-GB" dirty="0" smtClean="0"/>
          </a:p>
          <a:p>
            <a:r>
              <a:rPr lang="en-GB" dirty="0" smtClean="0"/>
              <a:t>We created </a:t>
            </a:r>
            <a:r>
              <a:rPr lang="en-GB" b="1" i="1" dirty="0" smtClean="0"/>
              <a:t>cross-functional teaming</a:t>
            </a:r>
          </a:p>
          <a:p>
            <a:endParaRPr lang="en-GB" dirty="0" smtClean="0"/>
          </a:p>
          <a:p>
            <a:r>
              <a:rPr lang="en-GB" dirty="0" smtClean="0"/>
              <a:t>We created broader enthusiasm and engagement through </a:t>
            </a:r>
            <a:r>
              <a:rPr lang="en-GB" b="1" i="1" dirty="0" smtClean="0"/>
              <a:t>internal DevOps and Open Space gatherings</a:t>
            </a:r>
            <a:endParaRPr lang="en-GB" dirty="0" smtClean="0"/>
          </a:p>
          <a:p>
            <a:endParaRPr lang="en-GB" dirty="0"/>
          </a:p>
          <a:p>
            <a:r>
              <a:rPr lang="en-GB" b="1" i="1" dirty="0"/>
              <a:t>Use of tooling</a:t>
            </a:r>
            <a:r>
              <a:rPr lang="en-GB" dirty="0"/>
              <a:t> was not </a:t>
            </a:r>
            <a:r>
              <a:rPr lang="en-GB" dirty="0" smtClean="0"/>
              <a:t>mandated</a:t>
            </a:r>
            <a:endParaRPr lang="en-GB" dirty="0"/>
          </a:p>
          <a:p>
            <a:endParaRPr lang="en-GB" dirty="0" smtClean="0"/>
          </a:p>
          <a:p>
            <a:r>
              <a:rPr lang="en-GB" dirty="0" smtClean="0"/>
              <a:t>We helped up-lift our development practice introducing </a:t>
            </a:r>
            <a:r>
              <a:rPr lang="en-GB" b="1" i="1" dirty="0" smtClean="0"/>
              <a:t>improved code management</a:t>
            </a:r>
            <a:r>
              <a:rPr lang="en-GB" dirty="0" smtClean="0"/>
              <a:t> and versioning</a:t>
            </a:r>
          </a:p>
          <a:p>
            <a:endParaRPr lang="en-GB" dirty="0" smtClean="0"/>
          </a:p>
          <a:p>
            <a:r>
              <a:rPr lang="en-GB" dirty="0" smtClean="0"/>
              <a:t>We knocked </a:t>
            </a:r>
            <a:r>
              <a:rPr lang="en-GB" b="1" dirty="0" smtClean="0"/>
              <a:t>weeks</a:t>
            </a:r>
            <a:r>
              <a:rPr lang="en-GB" dirty="0" smtClean="0"/>
              <a:t> off of some plans through Continuous Integration practices </a:t>
            </a:r>
          </a:p>
          <a:p>
            <a:endParaRPr lang="en-GB" dirty="0"/>
          </a:p>
          <a:p>
            <a:r>
              <a:rPr lang="en-GB" dirty="0" smtClean="0"/>
              <a:t>Large programmes leveraged the tooling to help </a:t>
            </a:r>
            <a:r>
              <a:rPr lang="en-GB" b="1" dirty="0" smtClean="0"/>
              <a:t>improve</a:t>
            </a:r>
            <a:r>
              <a:rPr lang="en-GB" dirty="0" smtClean="0"/>
              <a:t> x-team decision making</a:t>
            </a:r>
          </a:p>
          <a:p>
            <a:endParaRPr lang="en-GB" dirty="0" smtClean="0"/>
          </a:p>
          <a:p>
            <a:r>
              <a:rPr lang="en-GB" dirty="0" smtClean="0"/>
              <a:t>Our </a:t>
            </a:r>
            <a:r>
              <a:rPr lang="en-GB" b="1" dirty="0" smtClean="0"/>
              <a:t>ITIL</a:t>
            </a:r>
            <a:r>
              <a:rPr lang="en-GB" dirty="0" smtClean="0"/>
              <a:t> focused service teams maintained a mantra of adopt and adapt.</a:t>
            </a:r>
          </a:p>
        </p:txBody>
      </p:sp>
      <p:pic>
        <p:nvPicPr>
          <p:cNvPr id="6150" name="Picture 6" descr="http://www.cli.org/wp-content/uploads/2015/09/lessons-learned-chalk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39" y="1728113"/>
            <a:ext cx="4826512" cy="350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6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9298" y="1511932"/>
            <a:ext cx="5395865" cy="40468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Benefits</a:t>
            </a:r>
            <a:endParaRPr lang="en-GB" dirty="0"/>
          </a:p>
        </p:txBody>
      </p:sp>
      <p:sp>
        <p:nvSpPr>
          <p:cNvPr id="3" name="Text Placeholder 2"/>
          <p:cNvSpPr>
            <a:spLocks noGrp="1"/>
          </p:cNvSpPr>
          <p:nvPr>
            <p:ph type="body" idx="1"/>
          </p:nvPr>
        </p:nvSpPr>
        <p:spPr/>
        <p:txBody>
          <a:bodyPr/>
          <a:lstStyle/>
          <a:p>
            <a:r>
              <a:rPr lang="en-GB" dirty="0"/>
              <a:t>More Releases, Less </a:t>
            </a:r>
            <a:r>
              <a:rPr lang="en-GB" dirty="0" smtClean="0"/>
              <a:t>Incidents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14</a:t>
            </a:fld>
            <a:endParaRPr lang="en-GB" dirty="0">
              <a:solidFill>
                <a:srgbClr val="58595B">
                  <a:tint val="75000"/>
                </a:srgbClr>
              </a:solidFill>
            </a:endParaRPr>
          </a:p>
        </p:txBody>
      </p:sp>
      <p:sp>
        <p:nvSpPr>
          <p:cNvPr id="9" name="Rectangle 8"/>
          <p:cNvSpPr/>
          <p:nvPr/>
        </p:nvSpPr>
        <p:spPr>
          <a:xfrm>
            <a:off x="6290648" y="1511932"/>
            <a:ext cx="5395865" cy="404689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11" name="Rectangular Callout 10"/>
          <p:cNvSpPr/>
          <p:nvPr/>
        </p:nvSpPr>
        <p:spPr>
          <a:xfrm>
            <a:off x="10419029" y="5616450"/>
            <a:ext cx="1267484" cy="570368"/>
          </a:xfrm>
          <a:prstGeom prst="wedgeRectCallout">
            <a:avLst>
              <a:gd name="adj1" fmla="val -31557"/>
              <a:gd name="adj2" fmla="val -96230"/>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smtClean="0"/>
              <a:t>More Than 50 Days without a P1!!</a:t>
            </a:r>
            <a:endParaRPr lang="en-GB" sz="1200" dirty="0"/>
          </a:p>
        </p:txBody>
      </p:sp>
      <p:graphicFrame>
        <p:nvGraphicFramePr>
          <p:cNvPr id="8" name="Chart 7"/>
          <p:cNvGraphicFramePr>
            <a:graphicFrameLocks/>
          </p:cNvGraphicFramePr>
          <p:nvPr>
            <p:extLst>
              <p:ext uri="{D42A27DB-BD31-4B8C-83A1-F6EECF244321}">
                <p14:modId xmlns:p14="http://schemas.microsoft.com/office/powerpoint/2010/main" val="1772972740"/>
              </p:ext>
            </p:extLst>
          </p:nvPr>
        </p:nvGraphicFramePr>
        <p:xfrm>
          <a:off x="6440029" y="1616046"/>
          <a:ext cx="5097102" cy="38386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1974579888"/>
              </p:ext>
            </p:extLst>
          </p:nvPr>
        </p:nvGraphicFramePr>
        <p:xfrm>
          <a:off x="389298" y="1616046"/>
          <a:ext cx="5462659" cy="36656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185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 Summary</a:t>
            </a:r>
            <a:endParaRPr lang="en-GB" dirty="0"/>
          </a:p>
        </p:txBody>
      </p:sp>
      <p:sp>
        <p:nvSpPr>
          <p:cNvPr id="3" name="Text Placeholder 2"/>
          <p:cNvSpPr>
            <a:spLocks noGrp="1"/>
          </p:cNvSpPr>
          <p:nvPr>
            <p:ph type="body" idx="1"/>
          </p:nvPr>
        </p:nvSpPr>
        <p:spPr/>
        <p:txBody>
          <a:bodyPr/>
          <a:lstStyle/>
          <a:p>
            <a:r>
              <a:rPr lang="en-GB" dirty="0" smtClean="0"/>
              <a:t>Onwards and Upwards!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15</a:t>
            </a:fld>
            <a:endParaRPr lang="en-GB" dirty="0">
              <a:solidFill>
                <a:srgbClr val="58595B">
                  <a:tint val="75000"/>
                </a:srgbClr>
              </a:solidFill>
            </a:endParaRPr>
          </a:p>
        </p:txBody>
      </p:sp>
      <p:sp>
        <p:nvSpPr>
          <p:cNvPr id="5" name="Content Placeholder 3"/>
          <p:cNvSpPr>
            <a:spLocks noGrp="1"/>
          </p:cNvSpPr>
          <p:nvPr>
            <p:ph sz="half" idx="2"/>
          </p:nvPr>
        </p:nvSpPr>
        <p:spPr>
          <a:xfrm>
            <a:off x="478366" y="1137138"/>
            <a:ext cx="11186583" cy="4605949"/>
          </a:xfrm>
        </p:spPr>
        <p:txBody>
          <a:bodyPr>
            <a:normAutofit fontScale="92500" lnSpcReduction="20000"/>
          </a:bodyPr>
          <a:lstStyle/>
          <a:p>
            <a:pPr>
              <a:buFont typeface="Arial" panose="020B0604020202020204" pitchFamily="34" charset="0"/>
              <a:buChar char="•"/>
            </a:pPr>
            <a:r>
              <a:rPr lang="en-GB" sz="2000" dirty="0" smtClean="0"/>
              <a:t>Problems are an opportunity</a:t>
            </a:r>
          </a:p>
          <a:p>
            <a:pPr>
              <a:buFont typeface="Arial" panose="020B0604020202020204" pitchFamily="34" charset="0"/>
              <a:buChar char="•"/>
            </a:pPr>
            <a:endParaRPr lang="en-GB" sz="2000" dirty="0" smtClean="0"/>
          </a:p>
          <a:p>
            <a:pPr>
              <a:buFont typeface="Arial" panose="020B0604020202020204" pitchFamily="34" charset="0"/>
              <a:buChar char="•"/>
            </a:pPr>
            <a:r>
              <a:rPr lang="en-GB" sz="2000" dirty="0" smtClean="0"/>
              <a:t>We are still learning</a:t>
            </a:r>
          </a:p>
          <a:p>
            <a:pPr>
              <a:buFont typeface="Arial" panose="020B0604020202020204" pitchFamily="34" charset="0"/>
              <a:buChar char="•"/>
            </a:pPr>
            <a:endParaRPr lang="en-GB" sz="2000" dirty="0" smtClean="0"/>
          </a:p>
          <a:p>
            <a:pPr>
              <a:buFont typeface="Arial" panose="020B0604020202020204" pitchFamily="34" charset="0"/>
              <a:buChar char="•"/>
            </a:pPr>
            <a:r>
              <a:rPr lang="en-GB" sz="2000" dirty="0" smtClean="0"/>
              <a:t>There </a:t>
            </a:r>
            <a:r>
              <a:rPr lang="en-GB" sz="2000" dirty="0"/>
              <a:t>is a increasing awareness at all levels within the organisation of what can be achieved </a:t>
            </a:r>
            <a:r>
              <a:rPr lang="en-GB" sz="2000" dirty="0" smtClean="0"/>
              <a:t>through more collaborative, iterative working practices</a:t>
            </a:r>
          </a:p>
          <a:p>
            <a:pPr>
              <a:buFont typeface="Arial" panose="020B0604020202020204" pitchFamily="34" charset="0"/>
              <a:buChar char="•"/>
            </a:pPr>
            <a:endParaRPr lang="en-GB" sz="2000" dirty="0" smtClean="0"/>
          </a:p>
          <a:p>
            <a:pPr>
              <a:buFont typeface="Arial" panose="020B0604020202020204" pitchFamily="34" charset="0"/>
              <a:buChar char="•"/>
            </a:pPr>
            <a:r>
              <a:rPr lang="en-GB" sz="2000" dirty="0" smtClean="0"/>
              <a:t>We are fundamentally an ITIL shop and continue to evolve and maintain a positive improvement trend through adoption of sound engineering practices</a:t>
            </a:r>
          </a:p>
          <a:p>
            <a:pPr>
              <a:buFont typeface="Arial" panose="020B0604020202020204" pitchFamily="34" charset="0"/>
              <a:buChar char="•"/>
            </a:pPr>
            <a:endParaRPr lang="en-GB" sz="2000" dirty="0" smtClean="0"/>
          </a:p>
          <a:p>
            <a:pPr>
              <a:buFont typeface="Arial" panose="020B0604020202020204" pitchFamily="34" charset="0"/>
              <a:buChar char="•"/>
            </a:pPr>
            <a:r>
              <a:rPr lang="en-GB" sz="2000" dirty="0" smtClean="0"/>
              <a:t>Our Operations and Application Support teams are now leading on </a:t>
            </a:r>
            <a:r>
              <a:rPr lang="en-GB" sz="2000" dirty="0"/>
              <a:t>a</a:t>
            </a:r>
            <a:r>
              <a:rPr lang="en-GB" sz="2000" dirty="0" smtClean="0"/>
              <a:t>utomation initiatives</a:t>
            </a:r>
          </a:p>
          <a:p>
            <a:pPr>
              <a:buFont typeface="Arial" panose="020B0604020202020204" pitchFamily="34" charset="0"/>
              <a:buChar char="•"/>
            </a:pPr>
            <a:endParaRPr lang="en-GB" sz="2000" dirty="0" smtClean="0"/>
          </a:p>
          <a:p>
            <a:pPr>
              <a:buFont typeface="Arial" panose="020B0604020202020204" pitchFamily="34" charset="0"/>
              <a:buChar char="•"/>
            </a:pPr>
            <a:r>
              <a:rPr lang="en-GB" sz="2000" dirty="0" smtClean="0"/>
              <a:t>The role of the architect will become more important as we design for pace and agility across the enterprise</a:t>
            </a:r>
          </a:p>
          <a:p>
            <a:pPr>
              <a:buFont typeface="Arial" panose="020B0604020202020204" pitchFamily="34" charset="0"/>
              <a:buChar char="•"/>
            </a:pPr>
            <a:endParaRPr lang="en-GB" sz="2000" dirty="0"/>
          </a:p>
          <a:p>
            <a:pPr>
              <a:buFont typeface="Arial" panose="020B0604020202020204" pitchFamily="34" charset="0"/>
              <a:buChar char="•"/>
            </a:pPr>
            <a:r>
              <a:rPr lang="en-GB" sz="2000" dirty="0" smtClean="0"/>
              <a:t>This r/evolution is exciting; why…. because its making a real difference to the way we do IT</a:t>
            </a:r>
          </a:p>
          <a:p>
            <a:pPr lvl="1">
              <a:buFont typeface="Arial" panose="020B0604020202020204" pitchFamily="34" charset="0"/>
              <a:buChar char="•"/>
            </a:pPr>
            <a:endParaRPr lang="en-GB" sz="2000" dirty="0"/>
          </a:p>
        </p:txBody>
      </p:sp>
    </p:spTree>
    <p:extLst>
      <p:ext uri="{BB962C8B-B14F-4D97-AF65-F5344CB8AC3E}">
        <p14:creationId xmlns:p14="http://schemas.microsoft.com/office/powerpoint/2010/main" val="173872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16</a:t>
            </a:fld>
            <a:endParaRPr lang="en-GB" dirty="0">
              <a:solidFill>
                <a:srgbClr val="58595B">
                  <a:tint val="75000"/>
                </a:srgbClr>
              </a:solidFill>
            </a:endParaRPr>
          </a:p>
        </p:txBody>
      </p:sp>
      <p:pic>
        <p:nvPicPr>
          <p:cNvPr id="7170" name="Picture 2" descr="http://www.businessnewsdaily.com/images/i/000/010/919/original/thank-you.png?interpolation=lanczos-none&amp;fit=around%7C700: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161" y="569271"/>
            <a:ext cx="7629116" cy="509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72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Presenters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2</a:t>
            </a:fld>
            <a:endParaRPr lang="en-GB" dirty="0">
              <a:solidFill>
                <a:srgbClr val="58595B">
                  <a:tint val="75000"/>
                </a:srgbClr>
              </a:solidFill>
            </a:endParaRPr>
          </a:p>
        </p:txBody>
      </p:sp>
      <p:sp>
        <p:nvSpPr>
          <p:cNvPr id="5" name="Text Placeholder 6"/>
          <p:cNvSpPr>
            <a:spLocks noGrp="1"/>
          </p:cNvSpPr>
          <p:nvPr>
            <p:ph type="body" idx="1"/>
          </p:nvPr>
        </p:nvSpPr>
        <p:spPr>
          <a:xfrm>
            <a:off x="478368" y="764792"/>
            <a:ext cx="11186593" cy="360000"/>
          </a:xfrm>
        </p:spPr>
        <p:txBody>
          <a:bodyPr>
            <a:noAutofit/>
          </a:bodyPr>
          <a:lstStyle/>
          <a:p>
            <a:r>
              <a:rPr lang="en-GB" sz="2000" dirty="0" smtClean="0"/>
              <a:t>A Bit About Us</a:t>
            </a:r>
            <a:endParaRPr lang="en-GB" sz="2000" dirty="0"/>
          </a:p>
        </p:txBody>
      </p:sp>
      <p:grpSp>
        <p:nvGrpSpPr>
          <p:cNvPr id="12" name="Group 11"/>
          <p:cNvGrpSpPr/>
          <p:nvPr/>
        </p:nvGrpSpPr>
        <p:grpSpPr>
          <a:xfrm>
            <a:off x="5255808" y="854714"/>
            <a:ext cx="6869927" cy="4666878"/>
            <a:chOff x="2106384" y="479155"/>
            <a:chExt cx="8752115" cy="6167598"/>
          </a:xfrm>
        </p:grpSpPr>
        <p:pic>
          <p:nvPicPr>
            <p:cNvPr id="2050" name="Picture 2" descr="http://idcardservices.co.uk/wp-content/uploads/2012/10/Card-setu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4" y="479155"/>
              <a:ext cx="8752115" cy="61675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521473" y="2361732"/>
              <a:ext cx="4202191" cy="2884848"/>
            </a:xfrm>
            <a:prstGeom prst="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p:cNvSpPr txBox="1">
              <a:spLocks/>
            </p:cNvSpPr>
            <p:nvPr/>
          </p:nvSpPr>
          <p:spPr>
            <a:xfrm>
              <a:off x="5606415" y="2366409"/>
              <a:ext cx="4202191" cy="2804643"/>
            </a:xfrm>
            <a:prstGeom prst="rect">
              <a:avLst/>
            </a:prstGeom>
          </p:spPr>
          <p:txBody>
            <a:bodyPr vert="horz" lIns="0" tIns="45720" rIns="91440" bIns="45720" rtlCol="0">
              <a:noAutofit/>
            </a:bodyPr>
            <a:lstStyle>
              <a:lvl1pPr marL="180975" indent="-180975" algn="l" defTabSz="914400" rtl="0" eaLnBrk="1" latinLnBrk="0" hangingPunct="1">
                <a:spcBef>
                  <a:spcPct val="20000"/>
                </a:spcBef>
                <a:buFont typeface="Wingdings" panose="05000000000000000000" pitchFamily="2" charset="2"/>
                <a:buChar char="§"/>
                <a:defRPr lang="en-US" sz="1400" kern="1200" dirty="0" smtClean="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lang="en-US" sz="1400" kern="1200" dirty="0" smtClean="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lang="en-US" sz="1400" kern="1200" dirty="0" smtClean="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lang="en-US" sz="1100" kern="1200" dirty="0" smtClean="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lang="en-GB"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t>Numerous years in IT in roles ranging  from hardware engineer through UNIX &amp; Oracle Admin and into leading technical teams within the utilities and insurance markets</a:t>
              </a:r>
              <a:br>
                <a:rPr lang="en-US" sz="1200" dirty="0" smtClean="0"/>
              </a:br>
              <a:endParaRPr lang="en-US" sz="1200" dirty="0" smtClean="0"/>
            </a:p>
            <a:p>
              <a:pPr marL="0" indent="0">
                <a:buNone/>
              </a:pPr>
              <a:r>
                <a:rPr lang="en-US" sz="1200" dirty="0" smtClean="0"/>
                <a:t>Joined LV= just over 4 yrs ago to head up Dev Services. Now within our CTO team developing our solution architecture community.</a:t>
              </a:r>
            </a:p>
            <a:p>
              <a:pPr marL="0" indent="0">
                <a:buNone/>
              </a:pPr>
              <a:r>
                <a:rPr lang="en-US" sz="1200" dirty="0" smtClean="0"/>
                <a:t/>
              </a:r>
              <a:br>
                <a:rPr lang="en-US" sz="1200" dirty="0" smtClean="0"/>
              </a:br>
              <a:r>
                <a:rPr lang="en-US" sz="1200" dirty="0" smtClean="0"/>
                <a:t>Often found working in a bridging role – most recently between Dev and Ops</a:t>
              </a:r>
            </a:p>
          </p:txBody>
        </p:sp>
        <p:sp>
          <p:nvSpPr>
            <p:cNvPr id="11" name="Rectangle 10"/>
            <p:cNvSpPr/>
            <p:nvPr/>
          </p:nvSpPr>
          <p:spPr>
            <a:xfrm>
              <a:off x="3248083" y="2423442"/>
              <a:ext cx="2098072" cy="279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4" name="Picture 6" descr="https://media.licdn.com/mpr/mpr/shrinknp_200_200/p/1/000/117/139/38a5b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332" y="2726069"/>
              <a:ext cx="1927574" cy="1927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96241" y="854714"/>
            <a:ext cx="6869927" cy="4666878"/>
            <a:chOff x="2106384" y="479155"/>
            <a:chExt cx="8752115" cy="6167598"/>
          </a:xfrm>
        </p:grpSpPr>
        <p:pic>
          <p:nvPicPr>
            <p:cNvPr id="14" name="Picture 2" descr="http://idcardservices.co.uk/wp-content/uploads/2012/10/Card-setu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4" y="479155"/>
              <a:ext cx="8752115" cy="61675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521473" y="2361732"/>
              <a:ext cx="4202191" cy="2884849"/>
            </a:xfrm>
            <a:prstGeom prst="rect">
              <a:avLst/>
            </a:prstGeom>
            <a:solidFill>
              <a:schemeClr val="bg1"/>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Content Placeholder 2"/>
            <p:cNvSpPr txBox="1">
              <a:spLocks/>
            </p:cNvSpPr>
            <p:nvPr/>
          </p:nvSpPr>
          <p:spPr>
            <a:xfrm>
              <a:off x="5676594" y="2368382"/>
              <a:ext cx="3891946" cy="2854359"/>
            </a:xfrm>
            <a:prstGeom prst="rect">
              <a:avLst/>
            </a:prstGeom>
          </p:spPr>
          <p:txBody>
            <a:bodyPr vert="horz" lIns="0" tIns="45720" rIns="91440" bIns="45720" rtlCol="0">
              <a:noAutofit/>
            </a:bodyPr>
            <a:lstStyle>
              <a:lvl1pPr marL="180975" indent="-180975" algn="l" defTabSz="914400" rtl="0" eaLnBrk="1" latinLnBrk="0" hangingPunct="1">
                <a:spcBef>
                  <a:spcPct val="20000"/>
                </a:spcBef>
                <a:buFont typeface="Wingdings" panose="05000000000000000000" pitchFamily="2" charset="2"/>
                <a:buChar char="§"/>
                <a:defRPr lang="en-US" sz="1400" kern="1200" dirty="0" smtClean="0">
                  <a:solidFill>
                    <a:schemeClr val="tx1"/>
                  </a:solidFill>
                  <a:latin typeface="+mn-lt"/>
                  <a:ea typeface="+mn-ea"/>
                  <a:cs typeface="+mn-cs"/>
                </a:defRPr>
              </a:lvl1pPr>
              <a:lvl2pPr marL="984250" indent="-174625" algn="l" defTabSz="914400" rtl="0" eaLnBrk="1" latinLnBrk="0" hangingPunct="1">
                <a:spcBef>
                  <a:spcPct val="20000"/>
                </a:spcBef>
                <a:buFont typeface="Wingdings" panose="05000000000000000000" pitchFamily="2" charset="2"/>
                <a:buChar char="§"/>
                <a:defRPr lang="en-US" sz="1400" kern="1200" dirty="0" smtClean="0">
                  <a:solidFill>
                    <a:schemeClr val="tx1"/>
                  </a:solidFill>
                  <a:latin typeface="+mn-lt"/>
                  <a:ea typeface="+mn-ea"/>
                  <a:cs typeface="+mn-cs"/>
                </a:defRPr>
              </a:lvl2pPr>
              <a:lvl3pPr marL="1974850" indent="-180975" algn="l" defTabSz="914400" rtl="0" eaLnBrk="1" latinLnBrk="0" hangingPunct="1">
                <a:spcBef>
                  <a:spcPct val="20000"/>
                </a:spcBef>
                <a:buFont typeface="Wingdings" panose="05000000000000000000" pitchFamily="2" charset="2"/>
                <a:buChar char="§"/>
                <a:tabLst/>
                <a:defRPr lang="en-US" sz="1400" kern="1200" dirty="0" smtClean="0">
                  <a:solidFill>
                    <a:schemeClr val="tx1"/>
                  </a:solidFill>
                  <a:latin typeface="+mn-lt"/>
                  <a:ea typeface="+mn-ea"/>
                  <a:cs typeface="+mn-cs"/>
                </a:defRPr>
              </a:lvl3pPr>
              <a:lvl4pPr marL="2151063" indent="-176213" algn="l" defTabSz="914400" rtl="0" eaLnBrk="1" latinLnBrk="0" hangingPunct="1">
                <a:spcBef>
                  <a:spcPct val="20000"/>
                </a:spcBef>
                <a:buFont typeface="Wingdings" panose="05000000000000000000" pitchFamily="2" charset="2"/>
                <a:buChar char="§"/>
                <a:defRPr lang="en-US" sz="1100" kern="1200" dirty="0" smtClean="0">
                  <a:solidFill>
                    <a:schemeClr val="tx1"/>
                  </a:solidFill>
                  <a:latin typeface="+mn-lt"/>
                  <a:ea typeface="+mn-ea"/>
                  <a:cs typeface="+mn-cs"/>
                </a:defRPr>
              </a:lvl4pPr>
              <a:lvl5pPr marL="2330450" indent="-179388" algn="l" defTabSz="914400" rtl="0" eaLnBrk="1" latinLnBrk="0" hangingPunct="1">
                <a:spcBef>
                  <a:spcPct val="20000"/>
                </a:spcBef>
                <a:buFont typeface="Wingdings" panose="05000000000000000000" pitchFamily="2" charset="2"/>
                <a:buChar char="§"/>
                <a:defRPr lang="en-GB" sz="11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smtClean="0"/>
                <a:t>30 yrs in IT covering ops, dev, design and management.</a:t>
              </a:r>
              <a:br>
                <a:rPr lang="en-US" sz="1200" dirty="0" smtClean="0"/>
              </a:br>
              <a:endParaRPr lang="en-US" sz="1200" dirty="0" smtClean="0"/>
            </a:p>
            <a:p>
              <a:pPr marL="0" indent="0">
                <a:buNone/>
              </a:pPr>
              <a:r>
                <a:rPr lang="en-US" sz="1200" dirty="0" smtClean="0"/>
                <a:t>Joined LV= 7 yrs ago as a dev manager, moved to our CTO team 2 yrs  ago as an Automation and Delivery Lead driving out the practices across LV=.</a:t>
              </a:r>
              <a:br>
                <a:rPr lang="en-US" sz="1200" dirty="0" smtClean="0"/>
              </a:br>
              <a:endParaRPr lang="en-US" sz="1200" dirty="0" smtClean="0"/>
            </a:p>
            <a:p>
              <a:pPr marL="0" indent="0">
                <a:buNone/>
              </a:pPr>
              <a:r>
                <a:rPr lang="en-US" sz="1200" dirty="0" smtClean="0"/>
                <a:t>Often found working as the glue  between technical Dev and Ops teams</a:t>
              </a:r>
            </a:p>
          </p:txBody>
        </p:sp>
        <p:sp>
          <p:nvSpPr>
            <p:cNvPr id="17" name="Rectangle 16"/>
            <p:cNvSpPr/>
            <p:nvPr/>
          </p:nvSpPr>
          <p:spPr>
            <a:xfrm>
              <a:off x="3248083" y="2423442"/>
              <a:ext cx="2098072" cy="2799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374804" y="2726070"/>
              <a:ext cx="1844628" cy="19275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742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575" y="1477729"/>
            <a:ext cx="11519808" cy="3641271"/>
          </a:xfrm>
          <a:prstGeom prst="rect">
            <a:avLst/>
          </a:prstGeom>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 name="Title 1"/>
          <p:cNvSpPr>
            <a:spLocks noGrp="1"/>
          </p:cNvSpPr>
          <p:nvPr>
            <p:ph type="title"/>
          </p:nvPr>
        </p:nvSpPr>
        <p:spPr/>
        <p:txBody>
          <a:bodyPr>
            <a:normAutofit/>
          </a:bodyPr>
          <a:lstStyle/>
          <a:p>
            <a:r>
              <a:rPr lang="en-GB" dirty="0" smtClean="0"/>
              <a:t>LV=</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3</a:t>
            </a:fld>
            <a:endParaRPr lang="en-GB" dirty="0">
              <a:solidFill>
                <a:srgbClr val="58595B">
                  <a:tint val="75000"/>
                </a:srgbClr>
              </a:solidFill>
            </a:endParaRPr>
          </a:p>
        </p:txBody>
      </p:sp>
      <p:sp>
        <p:nvSpPr>
          <p:cNvPr id="5" name="Text Placeholder 6"/>
          <p:cNvSpPr>
            <a:spLocks noGrp="1"/>
          </p:cNvSpPr>
          <p:nvPr>
            <p:ph type="body" idx="1"/>
          </p:nvPr>
        </p:nvSpPr>
        <p:spPr>
          <a:xfrm>
            <a:off x="478368" y="764792"/>
            <a:ext cx="11186593" cy="360000"/>
          </a:xfrm>
        </p:spPr>
        <p:txBody>
          <a:bodyPr>
            <a:noAutofit/>
          </a:bodyPr>
          <a:lstStyle/>
          <a:p>
            <a:r>
              <a:rPr lang="en-GB" sz="2000" dirty="0" smtClean="0"/>
              <a:t>Who are we?</a:t>
            </a:r>
            <a:endParaRPr lang="en-GB" sz="2000" dirty="0"/>
          </a:p>
        </p:txBody>
      </p:sp>
      <p:sp>
        <p:nvSpPr>
          <p:cNvPr id="7" name="Content Placeholder 2"/>
          <p:cNvSpPr>
            <a:spLocks noGrp="1"/>
          </p:cNvSpPr>
          <p:nvPr>
            <p:ph sz="half" idx="2"/>
          </p:nvPr>
        </p:nvSpPr>
        <p:spPr>
          <a:xfrm>
            <a:off x="504825" y="1807767"/>
            <a:ext cx="6076950" cy="3326208"/>
          </a:xfrm>
        </p:spPr>
        <p:txBody>
          <a:bodyPr>
            <a:noAutofit/>
          </a:bodyPr>
          <a:lstStyle/>
          <a:p>
            <a:pPr>
              <a:buFont typeface="Arial" charset="0"/>
              <a:buChar char="•"/>
            </a:pPr>
            <a:r>
              <a:rPr lang="en-US" dirty="0"/>
              <a:t>You may know us as Liverpool Victoria but we changed to LV= in </a:t>
            </a:r>
            <a:r>
              <a:rPr lang="en-US" dirty="0" smtClean="0"/>
              <a:t>2007</a:t>
            </a:r>
          </a:p>
          <a:p>
            <a:pPr>
              <a:buFont typeface="Arial" charset="0"/>
              <a:buChar char="•"/>
            </a:pPr>
            <a:r>
              <a:rPr lang="en-US" dirty="0" smtClean="0"/>
              <a:t>Liverpool Victoria Friendly Society was founded in 1843 as a burial society </a:t>
            </a:r>
          </a:p>
          <a:p>
            <a:pPr>
              <a:buFont typeface="Arial" charset="0"/>
              <a:buChar char="•"/>
            </a:pPr>
            <a:r>
              <a:rPr lang="en-US" dirty="0" smtClean="0"/>
              <a:t>Today LV</a:t>
            </a:r>
            <a:r>
              <a:rPr lang="en-US" dirty="0"/>
              <a:t>= </a:t>
            </a:r>
            <a:r>
              <a:rPr lang="en-US" dirty="0" smtClean="0"/>
              <a:t>provides </a:t>
            </a:r>
            <a:r>
              <a:rPr lang="en-US" dirty="0"/>
              <a:t>insurance, investment and retirement </a:t>
            </a:r>
            <a:r>
              <a:rPr lang="en-US" dirty="0" smtClean="0"/>
              <a:t>solutions with a vision to be Britain's best loved Insurer</a:t>
            </a:r>
          </a:p>
          <a:p>
            <a:pPr>
              <a:buFont typeface="Arial" charset="0"/>
              <a:buChar char="•"/>
            </a:pPr>
            <a:r>
              <a:rPr lang="en-US" dirty="0" smtClean="0"/>
              <a:t>Third largest </a:t>
            </a:r>
            <a:r>
              <a:rPr lang="en-US" dirty="0"/>
              <a:t>car insurer in the UK</a:t>
            </a:r>
          </a:p>
          <a:p>
            <a:pPr>
              <a:buFont typeface="Arial" charset="0"/>
              <a:buChar char="•"/>
            </a:pPr>
            <a:r>
              <a:rPr lang="en-US" dirty="0" smtClean="0"/>
              <a:t>Over 5.7 </a:t>
            </a:r>
            <a:r>
              <a:rPr lang="en-US" dirty="0"/>
              <a:t>million </a:t>
            </a:r>
            <a:r>
              <a:rPr lang="en-US" dirty="0" smtClean="0"/>
              <a:t>customers</a:t>
            </a:r>
          </a:p>
          <a:p>
            <a:pPr>
              <a:buFont typeface="Arial" charset="0"/>
              <a:buChar char="•"/>
            </a:pPr>
            <a:r>
              <a:rPr lang="en-US" dirty="0" smtClean="0"/>
              <a:t>Top provider </a:t>
            </a:r>
            <a:r>
              <a:rPr lang="en-US" dirty="0"/>
              <a:t>of individual income protection in the advised market and a leading provider of enhanced annuities</a:t>
            </a:r>
          </a:p>
          <a:p>
            <a:pPr>
              <a:buFont typeface="Arial" charset="0"/>
              <a:buChar char="•"/>
            </a:pPr>
            <a:r>
              <a:rPr lang="en-US" dirty="0" smtClean="0"/>
              <a:t>Over 6,000 </a:t>
            </a:r>
            <a:r>
              <a:rPr lang="en-US" dirty="0"/>
              <a:t>employees working in 16 offices </a:t>
            </a:r>
            <a:endParaRPr lang="en-US" dirty="0" smtClean="0"/>
          </a:p>
          <a:p>
            <a:pPr>
              <a:buFont typeface="Arial" charset="0"/>
              <a:buChar char="•"/>
            </a:pPr>
            <a:r>
              <a:rPr lang="en-US" dirty="0" smtClean="0"/>
              <a:t>We </a:t>
            </a:r>
            <a:r>
              <a:rPr lang="en-US" dirty="0"/>
              <a:t>offer our products and services direct, as well as through advisers and brokers, and through strategic </a:t>
            </a:r>
            <a:r>
              <a:rPr lang="en-US" dirty="0" smtClean="0"/>
              <a:t>partnerships</a:t>
            </a:r>
          </a:p>
        </p:txBody>
      </p:sp>
      <p:pic>
        <p:nvPicPr>
          <p:cNvPr id="1027" name="Picture 3" descr="h:\desktop\Robin\LV=3D-logo-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4447" y="2624204"/>
            <a:ext cx="4753332" cy="134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So Why ‘Horses for Courses’?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4</a:t>
            </a:fld>
            <a:endParaRPr lang="en-GB" dirty="0">
              <a:solidFill>
                <a:srgbClr val="58595B">
                  <a:tint val="75000"/>
                </a:srgbClr>
              </a:solidFill>
            </a:endParaRPr>
          </a:p>
        </p:txBody>
      </p:sp>
      <p:sp>
        <p:nvSpPr>
          <p:cNvPr id="5" name="Text Placeholder 6"/>
          <p:cNvSpPr>
            <a:spLocks noGrp="1"/>
          </p:cNvSpPr>
          <p:nvPr>
            <p:ph type="body" idx="1"/>
          </p:nvPr>
        </p:nvSpPr>
        <p:spPr>
          <a:xfrm>
            <a:off x="478368" y="764792"/>
            <a:ext cx="11186593" cy="360000"/>
          </a:xfrm>
        </p:spPr>
        <p:txBody>
          <a:bodyPr>
            <a:noAutofit/>
          </a:bodyPr>
          <a:lstStyle/>
          <a:p>
            <a:r>
              <a:rPr lang="en-GB" sz="2000" dirty="0" smtClean="0"/>
              <a:t>Need The Right Horse</a:t>
            </a:r>
            <a:endParaRPr lang="en-GB" sz="2000" dirty="0"/>
          </a:p>
        </p:txBody>
      </p:sp>
      <p:pic>
        <p:nvPicPr>
          <p:cNvPr id="1028" name="Picture 4" descr="http://eurorail.biz/wp-content/uploads/2015/06/horses-380402_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96" y="1545713"/>
            <a:ext cx="6096000" cy="34366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29449" y="1456704"/>
            <a:ext cx="4514850" cy="313932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People are suited to different situations</a:t>
            </a:r>
            <a:br>
              <a:rPr lang="en-GB" dirty="0" smtClean="0"/>
            </a:br>
            <a:endParaRPr lang="en-GB" dirty="0" smtClean="0"/>
          </a:p>
          <a:p>
            <a:pPr marL="285750" indent="-285750">
              <a:buFont typeface="Arial" panose="020B0604020202020204" pitchFamily="34" charset="0"/>
              <a:buChar char="•"/>
            </a:pPr>
            <a:r>
              <a:rPr lang="en-GB" dirty="0" smtClean="0"/>
              <a:t>However, people can adapt and embrace change</a:t>
            </a:r>
            <a:br>
              <a:rPr lang="en-GB" dirty="0" smtClean="0"/>
            </a:br>
            <a:endParaRPr lang="en-GB" dirty="0" smtClean="0"/>
          </a:p>
          <a:p>
            <a:pPr marL="285750" indent="-285750">
              <a:buFont typeface="Arial" panose="020B0604020202020204" pitchFamily="34" charset="0"/>
              <a:buChar char="•"/>
            </a:pPr>
            <a:r>
              <a:rPr lang="en-GB" dirty="0" smtClean="0"/>
              <a:t>The pace of change is accelerating</a:t>
            </a:r>
            <a:br>
              <a:rPr lang="en-GB" dirty="0" smtClean="0"/>
            </a:br>
            <a:endParaRPr lang="en-GB" dirty="0" smtClean="0"/>
          </a:p>
          <a:p>
            <a:pPr marL="285750" indent="-285750">
              <a:buFont typeface="Arial" panose="020B0604020202020204" pitchFamily="34" charset="0"/>
              <a:buChar char="•"/>
            </a:pPr>
            <a:r>
              <a:rPr lang="en-GB" dirty="0" smtClean="0"/>
              <a:t>Fitness and discipline will be key</a:t>
            </a:r>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From cart horse to race horse, amazing transformations are taking place</a:t>
            </a:r>
          </a:p>
        </p:txBody>
      </p:sp>
    </p:spTree>
    <p:extLst>
      <p:ext uri="{BB962C8B-B14F-4D97-AF65-F5344CB8AC3E}">
        <p14:creationId xmlns:p14="http://schemas.microsoft.com/office/powerpoint/2010/main" val="12211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Drivers for change? </a:t>
            </a:r>
            <a:endParaRPr lang="en-GB" dirty="0"/>
          </a:p>
        </p:txBody>
      </p:sp>
      <p:sp>
        <p:nvSpPr>
          <p:cNvPr id="3" name="Text Placeholder 2"/>
          <p:cNvSpPr>
            <a:spLocks noGrp="1"/>
          </p:cNvSpPr>
          <p:nvPr>
            <p:ph type="body" idx="1"/>
          </p:nvPr>
        </p:nvSpPr>
        <p:spPr/>
        <p:txBody>
          <a:bodyPr/>
          <a:lstStyle/>
          <a:p>
            <a:r>
              <a:rPr lang="en-GB" dirty="0" smtClean="0"/>
              <a:t>A view from our stakeholders in 2012</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5</a:t>
            </a:fld>
            <a:endParaRPr lang="en-GB" dirty="0">
              <a:solidFill>
                <a:srgbClr val="58595B">
                  <a:tint val="75000"/>
                </a:srgbClr>
              </a:solidFill>
            </a:endParaRPr>
          </a:p>
        </p:txBody>
      </p:sp>
      <p:grpSp>
        <p:nvGrpSpPr>
          <p:cNvPr id="7" name="Group 46"/>
          <p:cNvGrpSpPr>
            <a:grpSpLocks/>
          </p:cNvGrpSpPr>
          <p:nvPr/>
        </p:nvGrpSpPr>
        <p:grpSpPr bwMode="auto">
          <a:xfrm rot="-310343">
            <a:off x="6033047" y="572979"/>
            <a:ext cx="5813651" cy="5944915"/>
            <a:chOff x="2732" y="2119"/>
            <a:chExt cx="2802" cy="1525"/>
          </a:xfrm>
        </p:grpSpPr>
        <p:pic>
          <p:nvPicPr>
            <p:cNvPr id="8" name="Picture 4" descr="Newspaper clipping_Small"/>
            <p:cNvPicPr preferRelativeResize="0">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55852">
              <a:off x="2732" y="2119"/>
              <a:ext cx="2802" cy="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rot="751377">
              <a:off x="3010" y="2493"/>
              <a:ext cx="2307"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72000" tIns="72000" rIns="72000" bIns="72000">
              <a:spAutoFit/>
            </a:bodyPr>
            <a:lstStyle>
              <a:lvl1pPr>
                <a:defRPr sz="1000" b="1">
                  <a:solidFill>
                    <a:schemeClr val="tx1"/>
                  </a:solidFill>
                  <a:latin typeface="Arial" charset="0"/>
                </a:defRPr>
              </a:lvl1pPr>
              <a:lvl2pPr marL="742950" indent="-285750">
                <a:defRPr sz="1000" b="1">
                  <a:solidFill>
                    <a:schemeClr val="tx1"/>
                  </a:solidFill>
                  <a:latin typeface="Arial" charset="0"/>
                </a:defRPr>
              </a:lvl2pPr>
              <a:lvl3pPr marL="1143000" indent="-228600">
                <a:defRPr sz="1000" b="1">
                  <a:solidFill>
                    <a:schemeClr val="tx1"/>
                  </a:solidFill>
                  <a:latin typeface="Arial" charset="0"/>
                </a:defRPr>
              </a:lvl3pPr>
              <a:lvl4pPr marL="1600200" indent="-228600">
                <a:defRPr sz="1000" b="1">
                  <a:solidFill>
                    <a:schemeClr val="tx1"/>
                  </a:solidFill>
                  <a:latin typeface="Arial" charset="0"/>
                </a:defRPr>
              </a:lvl4pPr>
              <a:lvl5pPr marL="2057400" indent="-22860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buClr>
                  <a:srgbClr val="21595D"/>
                </a:buClr>
              </a:pPr>
              <a:r>
                <a:rPr lang="en-GB" altLang="en-US" sz="1200" i="1" dirty="0">
                  <a:solidFill>
                    <a:srgbClr val="333333"/>
                  </a:solidFill>
                </a:rPr>
                <a:t>Richard Rowney (Jan 2012): ‘Our Life business has continued to out perform it's competitors in recent years and, despite the challenging market conditions, we have created a "growth" business in a stagnant sector. Our challenge is to remain ahead of the competition, investing in propositions that will differentiate us and allow us to generate superior returns. At the heart of this will be our ability to manage a number of competing tensions, namely:	</a:t>
              </a:r>
            </a:p>
            <a:p>
              <a:pPr algn="l">
                <a:buClr>
                  <a:srgbClr val="21595D"/>
                </a:buClr>
              </a:pPr>
              <a:r>
                <a:rPr lang="en-GB" altLang="en-US" sz="1200" i="1" dirty="0">
                  <a:solidFill>
                    <a:srgbClr val="333333"/>
                  </a:solidFill>
                </a:rPr>
                <a:t>- Remaining agile, yet working within the overall IT roadmap</a:t>
              </a:r>
            </a:p>
            <a:p>
              <a:pPr algn="l">
                <a:buClr>
                  <a:srgbClr val="21595D"/>
                </a:buClr>
              </a:pPr>
              <a:r>
                <a:rPr lang="en-GB" altLang="en-US" sz="1200" i="1" dirty="0">
                  <a:solidFill>
                    <a:srgbClr val="333333"/>
                  </a:solidFill>
                </a:rPr>
                <a:t>- Executing quickly yet safely </a:t>
              </a:r>
            </a:p>
            <a:p>
              <a:pPr algn="l">
                <a:buClr>
                  <a:srgbClr val="21595D"/>
                </a:buClr>
              </a:pPr>
              <a:r>
                <a:rPr lang="en-GB" altLang="en-US" sz="1200" i="1" dirty="0">
                  <a:solidFill>
                    <a:srgbClr val="333333"/>
                  </a:solidFill>
                </a:rPr>
                <a:t>- Investing in innovation whilst keeping BAU costs below those of our competitors.</a:t>
              </a:r>
            </a:p>
            <a:p>
              <a:pPr>
                <a:buClr>
                  <a:srgbClr val="21595D"/>
                </a:buClr>
              </a:pPr>
              <a:r>
                <a:rPr lang="en-GB" altLang="en-US" sz="1200" i="1" dirty="0">
                  <a:solidFill>
                    <a:srgbClr val="333333"/>
                  </a:solidFill>
                </a:rPr>
                <a:t>To deliver these requires us to reshape and refocus our Solution Delivery capability. The team have laid good foundations and the Life business looks forward to building on these in the months and years ahead.</a:t>
              </a:r>
            </a:p>
            <a:p>
              <a:pPr>
                <a:buClr>
                  <a:srgbClr val="21595D"/>
                </a:buClr>
              </a:pPr>
              <a:endParaRPr lang="en-GB" altLang="en-US" sz="800" i="1" dirty="0">
                <a:solidFill>
                  <a:srgbClr val="333333"/>
                </a:solidFill>
              </a:endParaRPr>
            </a:p>
          </p:txBody>
        </p:sp>
      </p:grpSp>
      <p:grpSp>
        <p:nvGrpSpPr>
          <p:cNvPr id="10" name="Group 45"/>
          <p:cNvGrpSpPr>
            <a:grpSpLocks/>
          </p:cNvGrpSpPr>
          <p:nvPr/>
        </p:nvGrpSpPr>
        <p:grpSpPr bwMode="auto">
          <a:xfrm>
            <a:off x="276225" y="1314450"/>
            <a:ext cx="5707686" cy="4210050"/>
            <a:chOff x="519" y="1490"/>
            <a:chExt cx="3301" cy="1001"/>
          </a:xfrm>
        </p:grpSpPr>
        <p:pic>
          <p:nvPicPr>
            <p:cNvPr id="11" name="rg_hi" descr="http://t1.gstatic.com/images?q=tbn:ANd9GcQ_JIrWneNB86qY9cuQGPfOQyf30AvaZGrQPBMcvvFQmQfIxJg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52050">
              <a:off x="519" y="1490"/>
              <a:ext cx="3301"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rot="21152050">
              <a:off x="1150" y="1636"/>
              <a:ext cx="1859"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b="1">
                  <a:solidFill>
                    <a:schemeClr val="tx1"/>
                  </a:solidFill>
                  <a:latin typeface="Arial" charset="0"/>
                </a:defRPr>
              </a:lvl1pPr>
              <a:lvl2pPr marL="742950" indent="-285750">
                <a:defRPr sz="1000" b="1">
                  <a:solidFill>
                    <a:schemeClr val="tx1"/>
                  </a:solidFill>
                  <a:latin typeface="Arial" charset="0"/>
                </a:defRPr>
              </a:lvl2pPr>
              <a:lvl3pPr marL="1143000" indent="-228600">
                <a:defRPr sz="1000" b="1">
                  <a:solidFill>
                    <a:schemeClr val="tx1"/>
                  </a:solidFill>
                  <a:latin typeface="Arial" charset="0"/>
                </a:defRPr>
              </a:lvl3pPr>
              <a:lvl4pPr marL="1600200" indent="-228600">
                <a:defRPr sz="1000" b="1">
                  <a:solidFill>
                    <a:schemeClr val="tx1"/>
                  </a:solidFill>
                  <a:latin typeface="Arial" charset="0"/>
                </a:defRPr>
              </a:lvl4pPr>
              <a:lvl5pPr marL="2057400" indent="-22860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r>
                <a:rPr lang="en-GB" altLang="en-US" sz="1200" i="1" dirty="0">
                  <a:solidFill>
                    <a:schemeClr val="tx1">
                      <a:lumMod val="75000"/>
                    </a:schemeClr>
                  </a:solidFill>
                </a:rPr>
                <a:t>John O’Roarke (Jan 2012): ‘We’ve achieved tremendous growth in sales and profitability over the last five years and that simply wouldn’t have been possible without your enthusiastic support and commitment.  Looking forwards, we still see significant opportunities to make this business bigger and stronger – but our competitors will be thinking exactly the same thing.  To beat them we’ll have to be ‘faster to market’ and more cost-efficient across all aspects of our business.  That’s why the plan for transforming Solution Delivery has the full support of the GI Exec team.’   </a:t>
              </a:r>
            </a:p>
          </p:txBody>
        </p:sp>
      </p:grpSp>
    </p:spTree>
    <p:extLst>
      <p:ext uri="{BB962C8B-B14F-4D97-AF65-F5344CB8AC3E}">
        <p14:creationId xmlns:p14="http://schemas.microsoft.com/office/powerpoint/2010/main" val="27118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Vision</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6</a:t>
            </a:fld>
            <a:endParaRPr lang="en-GB" dirty="0">
              <a:solidFill>
                <a:srgbClr val="58595B">
                  <a:tint val="75000"/>
                </a:srgbClr>
              </a:solidFill>
            </a:endParaRPr>
          </a:p>
        </p:txBody>
      </p:sp>
      <p:sp>
        <p:nvSpPr>
          <p:cNvPr id="5" name="Text Placeholder 6"/>
          <p:cNvSpPr>
            <a:spLocks noGrp="1"/>
          </p:cNvSpPr>
          <p:nvPr>
            <p:ph type="body" idx="1"/>
          </p:nvPr>
        </p:nvSpPr>
        <p:spPr>
          <a:xfrm>
            <a:off x="478368" y="764792"/>
            <a:ext cx="11186593" cy="360000"/>
          </a:xfrm>
        </p:spPr>
        <p:txBody>
          <a:bodyPr>
            <a:noAutofit/>
          </a:bodyPr>
          <a:lstStyle/>
          <a:p>
            <a:r>
              <a:rPr lang="en-GB" sz="2000" dirty="0" smtClean="0"/>
              <a:t>Key Metrics of Change</a:t>
            </a:r>
            <a:endParaRPr lang="en-GB" sz="2000" dirty="0"/>
          </a:p>
        </p:txBody>
      </p:sp>
      <p:pic>
        <p:nvPicPr>
          <p:cNvPr id="3074" name="Picture 2" descr="http://www.raya.company/wp-content/uploads/2015/12/vi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944" y="1207716"/>
            <a:ext cx="8339892" cy="46911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60848" y="1391891"/>
            <a:ext cx="6296081" cy="1938992"/>
          </a:xfrm>
          <a:prstGeom prst="rect">
            <a:avLst/>
          </a:prstGeom>
          <a:noFill/>
        </p:spPr>
        <p:txBody>
          <a:bodyPr wrap="square" rtlCol="0">
            <a:spAutoFit/>
          </a:bodyPr>
          <a:lstStyle/>
          <a:p>
            <a:pPr algn="ctr"/>
            <a:r>
              <a:rPr lang="en-GB" sz="4000" dirty="0" smtClean="0">
                <a:solidFill>
                  <a:srgbClr val="FF0000"/>
                </a:solidFill>
              </a:rPr>
              <a:t>Deliver twice </a:t>
            </a:r>
            <a:r>
              <a:rPr lang="en-GB" sz="4000" dirty="0">
                <a:solidFill>
                  <a:srgbClr val="FF0000"/>
                </a:solidFill>
              </a:rPr>
              <a:t>t</a:t>
            </a:r>
            <a:r>
              <a:rPr lang="en-GB" sz="4000" dirty="0" smtClean="0">
                <a:solidFill>
                  <a:srgbClr val="FF0000"/>
                </a:solidFill>
              </a:rPr>
              <a:t>he </a:t>
            </a:r>
            <a:r>
              <a:rPr lang="en-GB" sz="4000" dirty="0">
                <a:solidFill>
                  <a:srgbClr val="FF0000"/>
                </a:solidFill>
              </a:rPr>
              <a:t>v</a:t>
            </a:r>
            <a:r>
              <a:rPr lang="en-GB" sz="4000" dirty="0" smtClean="0">
                <a:solidFill>
                  <a:srgbClr val="FF0000"/>
                </a:solidFill>
              </a:rPr>
              <a:t>olume </a:t>
            </a:r>
            <a:r>
              <a:rPr lang="en-GB" sz="4000" dirty="0">
                <a:solidFill>
                  <a:srgbClr val="FF0000"/>
                </a:solidFill>
              </a:rPr>
              <a:t>o</a:t>
            </a:r>
            <a:r>
              <a:rPr lang="en-GB" sz="4000" dirty="0" smtClean="0">
                <a:solidFill>
                  <a:srgbClr val="FF0000"/>
                </a:solidFill>
              </a:rPr>
              <a:t>f </a:t>
            </a:r>
            <a:r>
              <a:rPr lang="en-GB" sz="4000" dirty="0">
                <a:solidFill>
                  <a:srgbClr val="FF0000"/>
                </a:solidFill>
              </a:rPr>
              <a:t>c</a:t>
            </a:r>
            <a:r>
              <a:rPr lang="en-GB" sz="4000" dirty="0" smtClean="0">
                <a:solidFill>
                  <a:srgbClr val="FF0000"/>
                </a:solidFill>
              </a:rPr>
              <a:t>hange with zero change-related defects</a:t>
            </a:r>
            <a:endParaRPr lang="en-GB" sz="4000" dirty="0">
              <a:solidFill>
                <a:srgbClr val="FF0000"/>
              </a:solidFill>
            </a:endParaRPr>
          </a:p>
        </p:txBody>
      </p:sp>
      <p:sp>
        <p:nvSpPr>
          <p:cNvPr id="8" name="TextBox 7"/>
          <p:cNvSpPr txBox="1"/>
          <p:nvPr/>
        </p:nvSpPr>
        <p:spPr>
          <a:xfrm>
            <a:off x="7753249" y="4540923"/>
            <a:ext cx="2109212" cy="707886"/>
          </a:xfrm>
          <a:prstGeom prst="rect">
            <a:avLst/>
          </a:prstGeom>
          <a:noFill/>
        </p:spPr>
        <p:txBody>
          <a:bodyPr wrap="square" rtlCol="0">
            <a:spAutoFit/>
          </a:bodyPr>
          <a:lstStyle/>
          <a:p>
            <a:pPr algn="ctr"/>
            <a:r>
              <a:rPr lang="en-GB" sz="4000" u="sng" dirty="0" smtClean="0">
                <a:solidFill>
                  <a:schemeClr val="accent2">
                    <a:lumMod val="75000"/>
                  </a:schemeClr>
                </a:solidFill>
              </a:rPr>
              <a:t>Quality</a:t>
            </a:r>
            <a:endParaRPr lang="en-GB" sz="4000" u="sng" dirty="0">
              <a:solidFill>
                <a:schemeClr val="accent2">
                  <a:lumMod val="75000"/>
                </a:schemeClr>
              </a:solidFill>
            </a:endParaRPr>
          </a:p>
        </p:txBody>
      </p:sp>
      <p:sp>
        <p:nvSpPr>
          <p:cNvPr id="9" name="TextBox 8"/>
          <p:cNvSpPr txBox="1"/>
          <p:nvPr/>
        </p:nvSpPr>
        <p:spPr>
          <a:xfrm>
            <a:off x="2284584" y="4540923"/>
            <a:ext cx="2858915" cy="707886"/>
          </a:xfrm>
          <a:prstGeom prst="rect">
            <a:avLst/>
          </a:prstGeom>
          <a:noFill/>
        </p:spPr>
        <p:txBody>
          <a:bodyPr wrap="square" rtlCol="0">
            <a:spAutoFit/>
          </a:bodyPr>
          <a:lstStyle/>
          <a:p>
            <a:pPr algn="ctr"/>
            <a:r>
              <a:rPr lang="en-GB" sz="4000" u="sng" dirty="0" smtClean="0">
                <a:solidFill>
                  <a:schemeClr val="accent2">
                    <a:lumMod val="75000"/>
                  </a:schemeClr>
                </a:solidFill>
              </a:rPr>
              <a:t>Throughput</a:t>
            </a:r>
            <a:endParaRPr lang="en-GB" sz="4000" u="sng" dirty="0">
              <a:solidFill>
                <a:schemeClr val="accent2">
                  <a:lumMod val="75000"/>
                </a:schemeClr>
              </a:solidFill>
            </a:endParaRPr>
          </a:p>
        </p:txBody>
      </p:sp>
    </p:spTree>
    <p:extLst>
      <p:ext uri="{BB962C8B-B14F-4D97-AF65-F5344CB8AC3E}">
        <p14:creationId xmlns:p14="http://schemas.microsoft.com/office/powerpoint/2010/main" val="27779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http://taigacompany.com/wp-content/uploads/2014/12/shutterstock_93489406_w640.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6182" y="1641017"/>
            <a:ext cx="1583418" cy="11875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dirty="0" smtClean="0"/>
              <a:t>The Challenges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7</a:t>
            </a:fld>
            <a:endParaRPr lang="en-GB" dirty="0">
              <a:solidFill>
                <a:srgbClr val="58595B">
                  <a:tint val="75000"/>
                </a:srgbClr>
              </a:solidFill>
            </a:endParaRPr>
          </a:p>
        </p:txBody>
      </p:sp>
      <p:sp>
        <p:nvSpPr>
          <p:cNvPr id="5" name="Text Placeholder 6"/>
          <p:cNvSpPr>
            <a:spLocks noGrp="1"/>
          </p:cNvSpPr>
          <p:nvPr>
            <p:ph type="body" idx="1"/>
          </p:nvPr>
        </p:nvSpPr>
        <p:spPr>
          <a:xfrm>
            <a:off x="478368" y="764792"/>
            <a:ext cx="11186593" cy="360000"/>
          </a:xfrm>
        </p:spPr>
        <p:txBody>
          <a:bodyPr>
            <a:noAutofit/>
          </a:bodyPr>
          <a:lstStyle/>
          <a:p>
            <a:r>
              <a:rPr lang="en-GB" sz="2000" dirty="0" smtClean="0"/>
              <a:t>What Wasn’t Working So Well</a:t>
            </a:r>
            <a:endParaRPr lang="en-GB" sz="2000" dirty="0"/>
          </a:p>
        </p:txBody>
      </p:sp>
      <p:pic>
        <p:nvPicPr>
          <p:cNvPr id="4098" name="Picture 2" descr="https://upload.wikimedia.org/wikipedia/commons/f/f1/Ibm_pc_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66675" y="1727558"/>
            <a:ext cx="1129952" cy="10499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83337" y="2835175"/>
            <a:ext cx="2596242" cy="369332"/>
          </a:xfrm>
          <a:prstGeom prst="rect">
            <a:avLst/>
          </a:prstGeom>
          <a:solidFill>
            <a:schemeClr val="tx1">
              <a:lumMod val="40000"/>
              <a:lumOff val="60000"/>
            </a:schemeClr>
          </a:solidFill>
        </p:spPr>
        <p:txBody>
          <a:bodyPr wrap="square" rtlCol="0">
            <a:spAutoFit/>
          </a:bodyPr>
          <a:lstStyle/>
          <a:p>
            <a:pPr algn="ctr"/>
            <a:r>
              <a:rPr lang="en-GB" dirty="0" smtClean="0">
                <a:solidFill>
                  <a:srgbClr val="FF0000"/>
                </a:solidFill>
              </a:rPr>
              <a:t>Legacy</a:t>
            </a:r>
            <a:endParaRPr lang="en-GB" dirty="0">
              <a:solidFill>
                <a:srgbClr val="FF0000"/>
              </a:solidFill>
            </a:endParaRPr>
          </a:p>
        </p:txBody>
      </p:sp>
      <p:sp>
        <p:nvSpPr>
          <p:cNvPr id="4" name="Rounded Rectangle 3"/>
          <p:cNvSpPr/>
          <p:nvPr/>
        </p:nvSpPr>
        <p:spPr>
          <a:xfrm>
            <a:off x="473532" y="1641017"/>
            <a:ext cx="2596243" cy="3559629"/>
          </a:xfrm>
          <a:prstGeom prst="round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3" name="TextBox 12"/>
          <p:cNvSpPr txBox="1"/>
          <p:nvPr/>
        </p:nvSpPr>
        <p:spPr>
          <a:xfrm>
            <a:off x="3329951" y="2835175"/>
            <a:ext cx="2596242" cy="369332"/>
          </a:xfrm>
          <a:prstGeom prst="rect">
            <a:avLst/>
          </a:prstGeom>
          <a:solidFill>
            <a:schemeClr val="tx1">
              <a:lumMod val="40000"/>
              <a:lumOff val="60000"/>
            </a:schemeClr>
          </a:solidFill>
        </p:spPr>
        <p:txBody>
          <a:bodyPr wrap="square" rtlCol="0">
            <a:spAutoFit/>
          </a:bodyPr>
          <a:lstStyle/>
          <a:p>
            <a:pPr algn="ctr"/>
            <a:r>
              <a:rPr lang="en-GB" dirty="0" smtClean="0">
                <a:solidFill>
                  <a:srgbClr val="FF0000"/>
                </a:solidFill>
              </a:rPr>
              <a:t>Too Many Tools</a:t>
            </a:r>
            <a:endParaRPr lang="en-GB" dirty="0">
              <a:solidFill>
                <a:srgbClr val="FF0000"/>
              </a:solidFill>
            </a:endParaRPr>
          </a:p>
        </p:txBody>
      </p:sp>
      <p:sp>
        <p:nvSpPr>
          <p:cNvPr id="14" name="Rounded Rectangle 13"/>
          <p:cNvSpPr/>
          <p:nvPr/>
        </p:nvSpPr>
        <p:spPr>
          <a:xfrm>
            <a:off x="3320146" y="1641017"/>
            <a:ext cx="2596243" cy="3559629"/>
          </a:xfrm>
          <a:prstGeom prst="round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6" name="TextBox 15"/>
          <p:cNvSpPr txBox="1"/>
          <p:nvPr/>
        </p:nvSpPr>
        <p:spPr>
          <a:xfrm>
            <a:off x="6162961" y="2835175"/>
            <a:ext cx="2596242" cy="369332"/>
          </a:xfrm>
          <a:prstGeom prst="rect">
            <a:avLst/>
          </a:prstGeom>
          <a:solidFill>
            <a:schemeClr val="tx1">
              <a:lumMod val="40000"/>
              <a:lumOff val="60000"/>
            </a:schemeClr>
          </a:solidFill>
        </p:spPr>
        <p:txBody>
          <a:bodyPr wrap="square" rtlCol="0">
            <a:spAutoFit/>
          </a:bodyPr>
          <a:lstStyle/>
          <a:p>
            <a:pPr algn="ctr"/>
            <a:r>
              <a:rPr lang="en-GB" dirty="0" smtClean="0">
                <a:solidFill>
                  <a:srgbClr val="FF0000"/>
                </a:solidFill>
              </a:rPr>
              <a:t>Scepticism</a:t>
            </a:r>
            <a:endParaRPr lang="en-GB" dirty="0">
              <a:solidFill>
                <a:srgbClr val="FF0000"/>
              </a:solidFill>
            </a:endParaRPr>
          </a:p>
        </p:txBody>
      </p:sp>
      <p:sp>
        <p:nvSpPr>
          <p:cNvPr id="17" name="Rounded Rectangle 16"/>
          <p:cNvSpPr/>
          <p:nvPr/>
        </p:nvSpPr>
        <p:spPr>
          <a:xfrm>
            <a:off x="6153156" y="1641017"/>
            <a:ext cx="2596243" cy="3559629"/>
          </a:xfrm>
          <a:prstGeom prst="round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19" name="TextBox 18"/>
          <p:cNvSpPr txBox="1"/>
          <p:nvPr/>
        </p:nvSpPr>
        <p:spPr>
          <a:xfrm>
            <a:off x="9009575" y="2835175"/>
            <a:ext cx="2596242" cy="369332"/>
          </a:xfrm>
          <a:prstGeom prst="rect">
            <a:avLst/>
          </a:prstGeom>
          <a:solidFill>
            <a:schemeClr val="tx1">
              <a:lumMod val="40000"/>
              <a:lumOff val="60000"/>
            </a:schemeClr>
          </a:solidFill>
        </p:spPr>
        <p:txBody>
          <a:bodyPr wrap="square" rtlCol="0">
            <a:spAutoFit/>
          </a:bodyPr>
          <a:lstStyle/>
          <a:p>
            <a:pPr algn="ctr"/>
            <a:r>
              <a:rPr lang="en-GB" dirty="0" smtClean="0">
                <a:solidFill>
                  <a:srgbClr val="FF0000"/>
                </a:solidFill>
              </a:rPr>
              <a:t>Engagement</a:t>
            </a:r>
            <a:endParaRPr lang="en-GB" dirty="0">
              <a:solidFill>
                <a:srgbClr val="FF0000"/>
              </a:solidFill>
            </a:endParaRPr>
          </a:p>
        </p:txBody>
      </p:sp>
      <p:sp>
        <p:nvSpPr>
          <p:cNvPr id="20" name="Rounded Rectangle 19"/>
          <p:cNvSpPr/>
          <p:nvPr/>
        </p:nvSpPr>
        <p:spPr>
          <a:xfrm>
            <a:off x="8999770" y="1641017"/>
            <a:ext cx="2596243" cy="3559629"/>
          </a:xfrm>
          <a:prstGeom prst="round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pic>
        <p:nvPicPr>
          <p:cNvPr id="4100" name="Picture 4" descr="http://www.littlegatepublishing.com/wp-content/uploads/2015/07/image-3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4206" y="1740384"/>
            <a:ext cx="1667732" cy="10370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i.huffpost.com/gen/1843694/images/o-BLACK-QUESTION-MARK-faceboo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436" y="1806507"/>
            <a:ext cx="1809682" cy="9048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3338" y="3404503"/>
            <a:ext cx="2496626" cy="1569660"/>
          </a:xfrm>
          <a:prstGeom prst="rect">
            <a:avLst/>
          </a:prstGeom>
          <a:noFill/>
        </p:spPr>
        <p:txBody>
          <a:bodyPr wrap="square" rtlCol="0">
            <a:spAutoFit/>
          </a:bodyPr>
          <a:lstStyle/>
          <a:p>
            <a:pPr algn="ctr"/>
            <a:r>
              <a:rPr lang="en-GB" sz="1600" b="1" dirty="0" smtClean="0">
                <a:solidFill>
                  <a:srgbClr val="0070C0"/>
                </a:solidFill>
              </a:rPr>
              <a:t>Highly Complex</a:t>
            </a:r>
          </a:p>
          <a:p>
            <a:pPr algn="ctr"/>
            <a:r>
              <a:rPr lang="en-GB" sz="1600" b="1" dirty="0" smtClean="0">
                <a:solidFill>
                  <a:schemeClr val="accent3">
                    <a:lumMod val="75000"/>
                  </a:schemeClr>
                </a:solidFill>
              </a:rPr>
              <a:t>-----------------</a:t>
            </a:r>
            <a:endParaRPr lang="en-GB" sz="1600" b="1" dirty="0">
              <a:solidFill>
                <a:schemeClr val="accent3">
                  <a:lumMod val="75000"/>
                </a:schemeClr>
              </a:solidFill>
            </a:endParaRPr>
          </a:p>
          <a:p>
            <a:pPr algn="ctr"/>
            <a:r>
              <a:rPr lang="en-GB" sz="1600" b="1" dirty="0" smtClean="0">
                <a:solidFill>
                  <a:srgbClr val="0070C0"/>
                </a:solidFill>
              </a:rPr>
              <a:t>Slow To Change</a:t>
            </a:r>
            <a:br>
              <a:rPr lang="en-GB" sz="1600" b="1" dirty="0" smtClean="0">
                <a:solidFill>
                  <a:srgbClr val="0070C0"/>
                </a:solidFill>
              </a:rPr>
            </a:br>
            <a:r>
              <a:rPr lang="en-GB" sz="1600" b="1" dirty="0" smtClean="0">
                <a:solidFill>
                  <a:schemeClr val="accent3">
                    <a:lumMod val="75000"/>
                  </a:schemeClr>
                </a:solidFill>
              </a:rPr>
              <a:t>-----------------</a:t>
            </a:r>
          </a:p>
          <a:p>
            <a:pPr algn="ctr"/>
            <a:r>
              <a:rPr lang="en-GB" sz="1600" b="1" dirty="0" smtClean="0">
                <a:solidFill>
                  <a:srgbClr val="0070C0"/>
                </a:solidFill>
              </a:rPr>
              <a:t>High Cost Of Development</a:t>
            </a:r>
          </a:p>
        </p:txBody>
      </p:sp>
      <p:sp>
        <p:nvSpPr>
          <p:cNvPr id="26" name="TextBox 25"/>
          <p:cNvSpPr txBox="1"/>
          <p:nvPr/>
        </p:nvSpPr>
        <p:spPr>
          <a:xfrm>
            <a:off x="3369954" y="3404503"/>
            <a:ext cx="2496626" cy="1323439"/>
          </a:xfrm>
          <a:prstGeom prst="rect">
            <a:avLst/>
          </a:prstGeom>
          <a:noFill/>
        </p:spPr>
        <p:txBody>
          <a:bodyPr wrap="square" rtlCol="0">
            <a:spAutoFit/>
          </a:bodyPr>
          <a:lstStyle/>
          <a:p>
            <a:pPr algn="ctr"/>
            <a:r>
              <a:rPr lang="en-GB" sz="1600" b="1" dirty="0" smtClean="0">
                <a:solidFill>
                  <a:srgbClr val="0070C0"/>
                </a:solidFill>
              </a:rPr>
              <a:t>Duplication</a:t>
            </a:r>
          </a:p>
          <a:p>
            <a:pPr algn="ctr"/>
            <a:r>
              <a:rPr lang="en-GB" sz="1600" b="1" dirty="0" smtClean="0">
                <a:solidFill>
                  <a:schemeClr val="accent3">
                    <a:lumMod val="75000"/>
                  </a:schemeClr>
                </a:solidFill>
              </a:rPr>
              <a:t>-----------------</a:t>
            </a:r>
            <a:endParaRPr lang="en-GB" sz="1600" b="1" dirty="0">
              <a:solidFill>
                <a:schemeClr val="accent3">
                  <a:lumMod val="75000"/>
                </a:schemeClr>
              </a:solidFill>
            </a:endParaRPr>
          </a:p>
          <a:p>
            <a:pPr algn="ctr"/>
            <a:r>
              <a:rPr lang="en-GB" sz="1600" b="1" dirty="0" smtClean="0">
                <a:solidFill>
                  <a:srgbClr val="0070C0"/>
                </a:solidFill>
              </a:rPr>
              <a:t>Hard To Consolidate</a:t>
            </a:r>
            <a:br>
              <a:rPr lang="en-GB" sz="1600" b="1" dirty="0" smtClean="0">
                <a:solidFill>
                  <a:srgbClr val="0070C0"/>
                </a:solidFill>
              </a:rPr>
            </a:br>
            <a:r>
              <a:rPr lang="en-GB" sz="1600" b="1" dirty="0" smtClean="0">
                <a:solidFill>
                  <a:schemeClr val="accent3">
                    <a:lumMod val="75000"/>
                  </a:schemeClr>
                </a:solidFill>
              </a:rPr>
              <a:t>-----------------</a:t>
            </a:r>
          </a:p>
          <a:p>
            <a:pPr algn="ctr"/>
            <a:r>
              <a:rPr lang="en-GB" sz="1600" b="1" dirty="0" smtClean="0">
                <a:solidFill>
                  <a:srgbClr val="0070C0"/>
                </a:solidFill>
              </a:rPr>
              <a:t>Silos Of Functionality</a:t>
            </a:r>
          </a:p>
        </p:txBody>
      </p:sp>
      <p:sp>
        <p:nvSpPr>
          <p:cNvPr id="27" name="TextBox 26"/>
          <p:cNvSpPr txBox="1"/>
          <p:nvPr/>
        </p:nvSpPr>
        <p:spPr>
          <a:xfrm>
            <a:off x="6202964" y="3405149"/>
            <a:ext cx="2496626" cy="1323439"/>
          </a:xfrm>
          <a:prstGeom prst="rect">
            <a:avLst/>
          </a:prstGeom>
          <a:noFill/>
        </p:spPr>
        <p:txBody>
          <a:bodyPr wrap="square" rtlCol="0">
            <a:spAutoFit/>
          </a:bodyPr>
          <a:lstStyle/>
          <a:p>
            <a:pPr algn="ctr"/>
            <a:r>
              <a:rPr lang="en-GB" sz="1600" b="1" dirty="0" smtClean="0">
                <a:solidFill>
                  <a:srgbClr val="0070C0"/>
                </a:solidFill>
              </a:rPr>
              <a:t>Feels Too Difficult</a:t>
            </a:r>
          </a:p>
          <a:p>
            <a:pPr algn="ctr"/>
            <a:r>
              <a:rPr lang="en-GB" sz="1600" b="1" dirty="0" smtClean="0">
                <a:solidFill>
                  <a:schemeClr val="accent3">
                    <a:lumMod val="75000"/>
                  </a:schemeClr>
                </a:solidFill>
              </a:rPr>
              <a:t>-----------------</a:t>
            </a:r>
            <a:endParaRPr lang="en-GB" sz="1600" b="1" dirty="0">
              <a:solidFill>
                <a:schemeClr val="accent3">
                  <a:lumMod val="75000"/>
                </a:schemeClr>
              </a:solidFill>
            </a:endParaRPr>
          </a:p>
          <a:p>
            <a:pPr algn="ctr"/>
            <a:r>
              <a:rPr lang="en-GB" sz="1600" b="1" dirty="0" smtClean="0">
                <a:solidFill>
                  <a:srgbClr val="0070C0"/>
                </a:solidFill>
              </a:rPr>
              <a:t>Regression</a:t>
            </a:r>
            <a:br>
              <a:rPr lang="en-GB" sz="1600" b="1" dirty="0" smtClean="0">
                <a:solidFill>
                  <a:srgbClr val="0070C0"/>
                </a:solidFill>
              </a:rPr>
            </a:br>
            <a:r>
              <a:rPr lang="en-GB" sz="1600" b="1" dirty="0" smtClean="0">
                <a:solidFill>
                  <a:schemeClr val="accent3">
                    <a:lumMod val="75000"/>
                  </a:schemeClr>
                </a:solidFill>
              </a:rPr>
              <a:t>-----------------</a:t>
            </a:r>
          </a:p>
          <a:p>
            <a:pPr algn="ctr"/>
            <a:r>
              <a:rPr lang="en-GB" sz="1600" b="1" dirty="0" smtClean="0">
                <a:solidFill>
                  <a:srgbClr val="0070C0"/>
                </a:solidFill>
              </a:rPr>
              <a:t>Lack Of Knowledge</a:t>
            </a:r>
          </a:p>
        </p:txBody>
      </p:sp>
      <p:sp>
        <p:nvSpPr>
          <p:cNvPr id="28" name="TextBox 27"/>
          <p:cNvSpPr txBox="1"/>
          <p:nvPr/>
        </p:nvSpPr>
        <p:spPr>
          <a:xfrm>
            <a:off x="9049578" y="3404502"/>
            <a:ext cx="2496626" cy="1323439"/>
          </a:xfrm>
          <a:prstGeom prst="rect">
            <a:avLst/>
          </a:prstGeom>
          <a:noFill/>
        </p:spPr>
        <p:txBody>
          <a:bodyPr wrap="square" rtlCol="0">
            <a:spAutoFit/>
          </a:bodyPr>
          <a:lstStyle/>
          <a:p>
            <a:pPr algn="ctr"/>
            <a:r>
              <a:rPr lang="en-GB" sz="1600" b="1" dirty="0" smtClean="0">
                <a:solidFill>
                  <a:srgbClr val="0070C0"/>
                </a:solidFill>
              </a:rPr>
              <a:t>Lack Of Buy-In</a:t>
            </a:r>
          </a:p>
          <a:p>
            <a:pPr algn="ctr"/>
            <a:r>
              <a:rPr lang="en-GB" sz="1600" b="1" dirty="0" smtClean="0">
                <a:solidFill>
                  <a:schemeClr val="accent3">
                    <a:lumMod val="75000"/>
                  </a:schemeClr>
                </a:solidFill>
              </a:rPr>
              <a:t>-----------------</a:t>
            </a:r>
            <a:endParaRPr lang="en-GB" sz="1600" b="1" dirty="0">
              <a:solidFill>
                <a:schemeClr val="accent3">
                  <a:lumMod val="75000"/>
                </a:schemeClr>
              </a:solidFill>
            </a:endParaRPr>
          </a:p>
          <a:p>
            <a:pPr algn="ctr"/>
            <a:r>
              <a:rPr lang="en-GB" sz="1600" b="1" dirty="0" smtClean="0">
                <a:solidFill>
                  <a:srgbClr val="0070C0"/>
                </a:solidFill>
              </a:rPr>
              <a:t>Protectionism</a:t>
            </a:r>
            <a:br>
              <a:rPr lang="en-GB" sz="1600" b="1" dirty="0" smtClean="0">
                <a:solidFill>
                  <a:srgbClr val="0070C0"/>
                </a:solidFill>
              </a:rPr>
            </a:br>
            <a:r>
              <a:rPr lang="en-GB" sz="1600" b="1" dirty="0" smtClean="0">
                <a:solidFill>
                  <a:schemeClr val="accent3">
                    <a:lumMod val="75000"/>
                  </a:schemeClr>
                </a:solidFill>
              </a:rPr>
              <a:t>-----------------</a:t>
            </a:r>
          </a:p>
          <a:p>
            <a:pPr algn="ctr"/>
            <a:r>
              <a:rPr lang="en-GB" sz="1600" b="1" dirty="0" smtClean="0">
                <a:solidFill>
                  <a:srgbClr val="0070C0"/>
                </a:solidFill>
              </a:rPr>
              <a:t>Poor Communication</a:t>
            </a:r>
          </a:p>
        </p:txBody>
      </p:sp>
    </p:spTree>
    <p:extLst>
      <p:ext uri="{BB962C8B-B14F-4D97-AF65-F5344CB8AC3E}">
        <p14:creationId xmlns:p14="http://schemas.microsoft.com/office/powerpoint/2010/main" val="45502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268475" y="1609121"/>
            <a:ext cx="3630439" cy="3159660"/>
          </a:xfrm>
          <a:prstGeom prst="rect">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 name="Rounded Rectangle 4"/>
          <p:cNvSpPr/>
          <p:nvPr/>
        </p:nvSpPr>
        <p:spPr>
          <a:xfrm>
            <a:off x="1556092" y="2650270"/>
            <a:ext cx="835013" cy="991281"/>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The Journey So Far</a:t>
            </a:r>
            <a:endParaRPr lang="en-GB" dirty="0"/>
          </a:p>
        </p:txBody>
      </p:sp>
      <p:sp>
        <p:nvSpPr>
          <p:cNvPr id="3" name="Text Placeholder 2"/>
          <p:cNvSpPr>
            <a:spLocks noGrp="1"/>
          </p:cNvSpPr>
          <p:nvPr>
            <p:ph type="body" idx="1"/>
          </p:nvPr>
        </p:nvSpPr>
        <p:spPr/>
        <p:txBody>
          <a:bodyPr/>
          <a:lstStyle/>
          <a:p>
            <a:r>
              <a:rPr lang="en-GB" dirty="0" smtClean="0"/>
              <a:t>From Introducing CI &amp; The Build Team To Mobilising Automation</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8</a:t>
            </a:fld>
            <a:endParaRPr lang="en-GB" dirty="0">
              <a:solidFill>
                <a:srgbClr val="58595B">
                  <a:tint val="75000"/>
                </a:srgb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888" y="2779281"/>
            <a:ext cx="715532" cy="5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523418" y="3241441"/>
            <a:ext cx="931061" cy="400110"/>
          </a:xfrm>
          <a:prstGeom prst="rect">
            <a:avLst/>
          </a:prstGeom>
          <a:noFill/>
        </p:spPr>
        <p:txBody>
          <a:bodyPr wrap="square" rtlCol="0">
            <a:spAutoFit/>
          </a:bodyPr>
          <a:lstStyle/>
          <a:p>
            <a:pPr algn="ctr"/>
            <a:r>
              <a:rPr lang="en-GB" sz="1000" b="1" dirty="0" smtClean="0"/>
              <a:t>Dev &amp; Tech</a:t>
            </a:r>
          </a:p>
          <a:p>
            <a:pPr algn="ctr"/>
            <a:r>
              <a:rPr lang="en-GB" sz="1000" b="1" dirty="0" smtClean="0"/>
              <a:t>Teams</a:t>
            </a:r>
            <a:endParaRPr lang="en-GB" sz="1000" b="1" dirty="0"/>
          </a:p>
        </p:txBody>
      </p:sp>
      <p:sp>
        <p:nvSpPr>
          <p:cNvPr id="14" name="TextBox 13"/>
          <p:cNvSpPr txBox="1"/>
          <p:nvPr/>
        </p:nvSpPr>
        <p:spPr>
          <a:xfrm>
            <a:off x="1884111" y="2127050"/>
            <a:ext cx="1113576" cy="523220"/>
          </a:xfrm>
          <a:prstGeom prst="rect">
            <a:avLst/>
          </a:prstGeom>
          <a:noFill/>
        </p:spPr>
        <p:txBody>
          <a:bodyPr wrap="square" rtlCol="0">
            <a:spAutoFit/>
          </a:bodyPr>
          <a:lstStyle/>
          <a:p>
            <a:pPr algn="ctr"/>
            <a:r>
              <a:rPr lang="en-GB" sz="1400" dirty="0" smtClean="0"/>
              <a:t>IT Change</a:t>
            </a:r>
          </a:p>
          <a:p>
            <a:pPr algn="ctr"/>
            <a:r>
              <a:rPr lang="en-GB" sz="1400" dirty="0" smtClean="0"/>
              <a:t>Dept.</a:t>
            </a:r>
            <a:endParaRPr lang="en-GB" sz="1400" dirty="0"/>
          </a:p>
        </p:txBody>
      </p:sp>
      <p:sp>
        <p:nvSpPr>
          <p:cNvPr id="23" name="TextBox 22"/>
          <p:cNvSpPr txBox="1"/>
          <p:nvPr/>
        </p:nvSpPr>
        <p:spPr>
          <a:xfrm>
            <a:off x="3795559" y="2127051"/>
            <a:ext cx="814058" cy="523220"/>
          </a:xfrm>
          <a:prstGeom prst="rect">
            <a:avLst/>
          </a:prstGeom>
          <a:noFill/>
        </p:spPr>
        <p:txBody>
          <a:bodyPr wrap="square" rtlCol="0">
            <a:spAutoFit/>
          </a:bodyPr>
          <a:lstStyle/>
          <a:p>
            <a:pPr algn="ctr"/>
            <a:r>
              <a:rPr lang="en-GB" sz="1400" dirty="0" smtClean="0"/>
              <a:t>IT Run</a:t>
            </a:r>
          </a:p>
          <a:p>
            <a:pPr algn="ctr"/>
            <a:r>
              <a:rPr lang="en-GB" sz="1400" dirty="0" smtClean="0"/>
              <a:t>Dept.</a:t>
            </a:r>
            <a:endParaRPr lang="en-GB" sz="1400" dirty="0"/>
          </a:p>
        </p:txBody>
      </p:sp>
      <p:sp>
        <p:nvSpPr>
          <p:cNvPr id="28" name="Rounded Rectangle 27"/>
          <p:cNvSpPr/>
          <p:nvPr/>
        </p:nvSpPr>
        <p:spPr>
          <a:xfrm>
            <a:off x="3769732" y="2650271"/>
            <a:ext cx="835013" cy="991281"/>
          </a:xfrm>
          <a:prstGeom prst="round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9" name="TextBox 28"/>
          <p:cNvSpPr txBox="1"/>
          <p:nvPr/>
        </p:nvSpPr>
        <p:spPr>
          <a:xfrm>
            <a:off x="3737058" y="3241442"/>
            <a:ext cx="931061" cy="400110"/>
          </a:xfrm>
          <a:prstGeom prst="rect">
            <a:avLst/>
          </a:prstGeom>
          <a:noFill/>
        </p:spPr>
        <p:txBody>
          <a:bodyPr wrap="square" rtlCol="0">
            <a:spAutoFit/>
          </a:bodyPr>
          <a:lstStyle/>
          <a:p>
            <a:pPr algn="ctr"/>
            <a:r>
              <a:rPr lang="en-GB" sz="1000" b="1" dirty="0" smtClean="0"/>
              <a:t>Operations</a:t>
            </a:r>
          </a:p>
          <a:p>
            <a:pPr algn="ctr"/>
            <a:r>
              <a:rPr lang="en-GB" sz="1000" b="1" dirty="0" smtClean="0"/>
              <a:t>Teams</a:t>
            </a:r>
            <a:endParaRPr lang="en-GB" sz="1000" b="1" dirty="0"/>
          </a:p>
        </p:txBody>
      </p:sp>
      <p:grpSp>
        <p:nvGrpSpPr>
          <p:cNvPr id="8" name="Group 7"/>
          <p:cNvGrpSpPr/>
          <p:nvPr/>
        </p:nvGrpSpPr>
        <p:grpSpPr>
          <a:xfrm>
            <a:off x="1413331" y="2127050"/>
            <a:ext cx="3328726" cy="1627743"/>
            <a:chOff x="1413331" y="2127050"/>
            <a:chExt cx="3328726" cy="1627743"/>
          </a:xfrm>
        </p:grpSpPr>
        <p:sp>
          <p:nvSpPr>
            <p:cNvPr id="4" name="Rectangle 3"/>
            <p:cNvSpPr/>
            <p:nvPr/>
          </p:nvSpPr>
          <p:spPr>
            <a:xfrm>
              <a:off x="1413331" y="2127050"/>
              <a:ext cx="2055137" cy="1627743"/>
            </a:xfrm>
            <a:prstGeom prst="rect">
              <a:avLst/>
            </a:prstGeom>
            <a:noFill/>
            <a:ln>
              <a:solidFill>
                <a:schemeClr val="tx1"/>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21" name="Rectangle 20"/>
            <p:cNvSpPr/>
            <p:nvPr/>
          </p:nvSpPr>
          <p:spPr>
            <a:xfrm>
              <a:off x="3645076" y="2127050"/>
              <a:ext cx="1096981" cy="1627743"/>
            </a:xfrm>
            <a:prstGeom prst="rect">
              <a:avLst/>
            </a:prstGeom>
            <a:noFill/>
            <a:ln>
              <a:solidFill>
                <a:schemeClr val="tx1"/>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26" name="Rounded Rectangle 25"/>
            <p:cNvSpPr/>
            <p:nvPr/>
          </p:nvSpPr>
          <p:spPr>
            <a:xfrm>
              <a:off x="2497718" y="2650270"/>
              <a:ext cx="835013" cy="991281"/>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7" name="TextBox 26"/>
            <p:cNvSpPr txBox="1"/>
            <p:nvPr/>
          </p:nvSpPr>
          <p:spPr>
            <a:xfrm>
              <a:off x="2465044" y="3241441"/>
              <a:ext cx="931061" cy="400110"/>
            </a:xfrm>
            <a:prstGeom prst="rect">
              <a:avLst/>
            </a:prstGeom>
            <a:noFill/>
          </p:spPr>
          <p:txBody>
            <a:bodyPr wrap="square" rtlCol="0">
              <a:spAutoFit/>
            </a:bodyPr>
            <a:lstStyle/>
            <a:p>
              <a:pPr algn="ctr"/>
              <a:r>
                <a:rPr lang="en-GB" sz="1000" b="1" dirty="0" smtClean="0"/>
                <a:t>Build</a:t>
              </a:r>
            </a:p>
            <a:p>
              <a:pPr algn="ctr"/>
              <a:r>
                <a:rPr lang="en-GB" sz="1000" b="1" dirty="0" smtClean="0"/>
                <a:t>Teams</a:t>
              </a:r>
              <a:endParaRPr lang="en-GB" sz="1000" b="1"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97" y="2779282"/>
              <a:ext cx="708154" cy="51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852" y="2790387"/>
            <a:ext cx="704772" cy="5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2576497" y="1609121"/>
            <a:ext cx="1023041" cy="369332"/>
          </a:xfrm>
          <a:prstGeom prst="rect">
            <a:avLst/>
          </a:prstGeom>
          <a:noFill/>
        </p:spPr>
        <p:txBody>
          <a:bodyPr wrap="square" rtlCol="0">
            <a:spAutoFit/>
          </a:bodyPr>
          <a:lstStyle/>
          <a:p>
            <a:pPr algn="ctr"/>
            <a:r>
              <a:rPr lang="en-GB" u="sng" dirty="0" smtClean="0"/>
              <a:t>LV= IT</a:t>
            </a:r>
            <a:endParaRPr lang="en-GB" u="sng" dirty="0"/>
          </a:p>
        </p:txBody>
      </p:sp>
      <p:grpSp>
        <p:nvGrpSpPr>
          <p:cNvPr id="7" name="Group 6"/>
          <p:cNvGrpSpPr/>
          <p:nvPr/>
        </p:nvGrpSpPr>
        <p:grpSpPr>
          <a:xfrm>
            <a:off x="1413331" y="3889085"/>
            <a:ext cx="3328726" cy="798214"/>
            <a:chOff x="1413331" y="3889085"/>
            <a:chExt cx="3328726" cy="798214"/>
          </a:xfrm>
        </p:grpSpPr>
        <p:sp>
          <p:nvSpPr>
            <p:cNvPr id="24" name="Rectangle 23"/>
            <p:cNvSpPr/>
            <p:nvPr/>
          </p:nvSpPr>
          <p:spPr>
            <a:xfrm>
              <a:off x="1413331" y="3889085"/>
              <a:ext cx="3328726" cy="798214"/>
            </a:xfrm>
            <a:prstGeom prst="rect">
              <a:avLst/>
            </a:prstGeom>
            <a:noFill/>
            <a:ln>
              <a:solidFill>
                <a:schemeClr val="bg1">
                  <a:lumMod val="65000"/>
                </a:schemeClr>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31" name="Rounded Rectangle 30"/>
            <p:cNvSpPr/>
            <p:nvPr/>
          </p:nvSpPr>
          <p:spPr>
            <a:xfrm>
              <a:off x="1768737" y="4135034"/>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47" name="Rounded Rectangle 46"/>
            <p:cNvSpPr/>
            <p:nvPr/>
          </p:nvSpPr>
          <p:spPr>
            <a:xfrm>
              <a:off x="2310780" y="4135033"/>
              <a:ext cx="450346" cy="184841"/>
            </a:xfrm>
            <a:prstGeom prst="roundRect">
              <a:avLst/>
            </a:prstGeom>
            <a:solidFill>
              <a:schemeClr val="tx1">
                <a:lumMod val="20000"/>
                <a:lumOff val="80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48" name="Rounded Rectangle 47"/>
            <p:cNvSpPr/>
            <p:nvPr/>
          </p:nvSpPr>
          <p:spPr>
            <a:xfrm>
              <a:off x="2850249" y="4135032"/>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49" name="Rounded Rectangle 48"/>
            <p:cNvSpPr/>
            <p:nvPr/>
          </p:nvSpPr>
          <p:spPr>
            <a:xfrm>
              <a:off x="3388143" y="4135034"/>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50" name="Rounded Rectangle 49"/>
            <p:cNvSpPr/>
            <p:nvPr/>
          </p:nvSpPr>
          <p:spPr>
            <a:xfrm>
              <a:off x="3927612" y="4135033"/>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51" name="Rounded Rectangle 50"/>
            <p:cNvSpPr/>
            <p:nvPr/>
          </p:nvSpPr>
          <p:spPr>
            <a:xfrm>
              <a:off x="1768737" y="4418334"/>
              <a:ext cx="450346" cy="184841"/>
            </a:xfrm>
            <a:prstGeom prst="roundRect">
              <a:avLst/>
            </a:prstGeom>
            <a:solidFill>
              <a:schemeClr val="tx1">
                <a:lumMod val="20000"/>
                <a:lumOff val="80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2" name="Rounded Rectangle 51"/>
            <p:cNvSpPr/>
            <p:nvPr/>
          </p:nvSpPr>
          <p:spPr>
            <a:xfrm>
              <a:off x="2310780" y="4418333"/>
              <a:ext cx="450346" cy="184841"/>
            </a:xfrm>
            <a:prstGeom prst="roundRect">
              <a:avLst/>
            </a:prstGeom>
            <a:solidFill>
              <a:schemeClr val="tx1">
                <a:lumMod val="20000"/>
                <a:lumOff val="80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3" name="Rounded Rectangle 52"/>
            <p:cNvSpPr/>
            <p:nvPr/>
          </p:nvSpPr>
          <p:spPr>
            <a:xfrm>
              <a:off x="2850249" y="4418332"/>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54" name="Rounded Rectangle 53"/>
            <p:cNvSpPr/>
            <p:nvPr/>
          </p:nvSpPr>
          <p:spPr>
            <a:xfrm>
              <a:off x="3388143" y="4418334"/>
              <a:ext cx="450346" cy="184841"/>
            </a:xfrm>
            <a:prstGeom prst="roundRect">
              <a:avLst/>
            </a:prstGeom>
            <a:solidFill>
              <a:schemeClr val="tx1">
                <a:lumMod val="20000"/>
                <a:lumOff val="80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55" name="Rounded Rectangle 54"/>
            <p:cNvSpPr/>
            <p:nvPr/>
          </p:nvSpPr>
          <p:spPr>
            <a:xfrm>
              <a:off x="3927612" y="4418333"/>
              <a:ext cx="450346" cy="184841"/>
            </a:xfrm>
            <a:prstGeom prst="roundRect">
              <a:avLst/>
            </a:prstGeom>
            <a:solidFill>
              <a:schemeClr val="tx1">
                <a:lumMod val="20000"/>
                <a:lumOff val="80000"/>
              </a:schemeClr>
            </a:solidFill>
            <a:ln>
              <a:solidFill>
                <a:schemeClr val="bg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32" name="TextBox 31"/>
            <p:cNvSpPr txBox="1"/>
            <p:nvPr/>
          </p:nvSpPr>
          <p:spPr>
            <a:xfrm>
              <a:off x="2041947" y="3889085"/>
              <a:ext cx="2092140" cy="246221"/>
            </a:xfrm>
            <a:prstGeom prst="rect">
              <a:avLst/>
            </a:prstGeom>
            <a:noFill/>
          </p:spPr>
          <p:txBody>
            <a:bodyPr wrap="square" rtlCol="0">
              <a:spAutoFit/>
            </a:bodyPr>
            <a:lstStyle/>
            <a:p>
              <a:pPr algn="ctr"/>
              <a:r>
                <a:rPr lang="en-GB" sz="1000" b="1" dirty="0" smtClean="0">
                  <a:solidFill>
                    <a:srgbClr val="0070C0"/>
                  </a:solidFill>
                </a:rPr>
                <a:t>Initial Automation Platform</a:t>
              </a:r>
              <a:endParaRPr lang="en-GB" sz="1000" b="1" dirty="0">
                <a:solidFill>
                  <a:srgbClr val="0070C0"/>
                </a:solidFill>
              </a:endParaRPr>
            </a:p>
          </p:txBody>
        </p:sp>
      </p:grpSp>
      <p:grpSp>
        <p:nvGrpSpPr>
          <p:cNvPr id="9" name="Group 8"/>
          <p:cNvGrpSpPr/>
          <p:nvPr/>
        </p:nvGrpSpPr>
        <p:grpSpPr>
          <a:xfrm>
            <a:off x="7324259" y="2127050"/>
            <a:ext cx="3328726" cy="1627743"/>
            <a:chOff x="7324259" y="2127050"/>
            <a:chExt cx="3328726" cy="1627743"/>
          </a:xfrm>
        </p:grpSpPr>
        <p:sp>
          <p:nvSpPr>
            <p:cNvPr id="60" name="Rectangle 59"/>
            <p:cNvSpPr/>
            <p:nvPr/>
          </p:nvSpPr>
          <p:spPr>
            <a:xfrm>
              <a:off x="7324259" y="2127050"/>
              <a:ext cx="1122622" cy="1627743"/>
            </a:xfrm>
            <a:prstGeom prst="rect">
              <a:avLst/>
            </a:prstGeom>
            <a:noFill/>
            <a:ln>
              <a:solidFill>
                <a:schemeClr val="tx1"/>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62" name="Rectangle 61"/>
            <p:cNvSpPr/>
            <p:nvPr/>
          </p:nvSpPr>
          <p:spPr>
            <a:xfrm>
              <a:off x="8602307" y="2127050"/>
              <a:ext cx="2050678" cy="1627743"/>
            </a:xfrm>
            <a:prstGeom prst="rect">
              <a:avLst/>
            </a:prstGeom>
            <a:noFill/>
            <a:ln>
              <a:solidFill>
                <a:schemeClr val="tx1"/>
              </a:solidFill>
              <a:prstDash val="sys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66" name="Rounded Rectangle 65"/>
            <p:cNvSpPr/>
            <p:nvPr/>
          </p:nvSpPr>
          <p:spPr>
            <a:xfrm>
              <a:off x="8745629" y="2650829"/>
              <a:ext cx="835013" cy="991281"/>
            </a:xfrm>
            <a:prstGeom prst="round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67" name="TextBox 66"/>
            <p:cNvSpPr txBox="1"/>
            <p:nvPr/>
          </p:nvSpPr>
          <p:spPr>
            <a:xfrm>
              <a:off x="8701879" y="3241441"/>
              <a:ext cx="931061" cy="400110"/>
            </a:xfrm>
            <a:prstGeom prst="rect">
              <a:avLst/>
            </a:prstGeom>
            <a:noFill/>
          </p:spPr>
          <p:txBody>
            <a:bodyPr wrap="square" rtlCol="0">
              <a:spAutoFit/>
            </a:bodyPr>
            <a:lstStyle/>
            <a:p>
              <a:pPr algn="ctr"/>
              <a:r>
                <a:rPr lang="en-GB" sz="1000" b="1" dirty="0" smtClean="0"/>
                <a:t>Build</a:t>
              </a:r>
            </a:p>
            <a:p>
              <a:pPr algn="ctr"/>
              <a:r>
                <a:rPr lang="en-GB" sz="1000" b="1" dirty="0" smtClean="0"/>
                <a:t>Teams</a:t>
              </a:r>
              <a:endParaRPr lang="en-GB" sz="1000" b="1" dirty="0"/>
            </a:p>
          </p:txBody>
        </p:sp>
        <p:pic>
          <p:nvPicPr>
            <p:cNvPr id="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332" y="2779282"/>
              <a:ext cx="708154" cy="516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 name="Group 9"/>
          <p:cNvGrpSpPr/>
          <p:nvPr/>
        </p:nvGrpSpPr>
        <p:grpSpPr>
          <a:xfrm>
            <a:off x="7324258" y="3889085"/>
            <a:ext cx="3328726" cy="798214"/>
            <a:chOff x="7324258" y="3889085"/>
            <a:chExt cx="3328726" cy="798214"/>
          </a:xfrm>
        </p:grpSpPr>
        <p:sp>
          <p:nvSpPr>
            <p:cNvPr id="65" name="Rectangle 64"/>
            <p:cNvSpPr/>
            <p:nvPr/>
          </p:nvSpPr>
          <p:spPr>
            <a:xfrm>
              <a:off x="7324258" y="3889085"/>
              <a:ext cx="3328726" cy="798214"/>
            </a:xfrm>
            <a:prstGeom prst="rect">
              <a:avLst/>
            </a:prstGeom>
            <a:noFill/>
            <a:ln>
              <a:solidFill>
                <a:schemeClr val="bg1">
                  <a:lumMod val="65000"/>
                </a:schemeClr>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dirty="0"/>
            </a:p>
          </p:txBody>
        </p:sp>
        <p:sp>
          <p:nvSpPr>
            <p:cNvPr id="73" name="Rounded Rectangle 72"/>
            <p:cNvSpPr/>
            <p:nvPr/>
          </p:nvSpPr>
          <p:spPr>
            <a:xfrm>
              <a:off x="7679664" y="4135034"/>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4" name="Rounded Rectangle 73"/>
            <p:cNvSpPr/>
            <p:nvPr/>
          </p:nvSpPr>
          <p:spPr>
            <a:xfrm>
              <a:off x="8221707" y="4135033"/>
              <a:ext cx="450346" cy="18484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5" name="Rounded Rectangle 74"/>
            <p:cNvSpPr/>
            <p:nvPr/>
          </p:nvSpPr>
          <p:spPr>
            <a:xfrm>
              <a:off x="8761176" y="4135032"/>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6" name="Rounded Rectangle 75"/>
            <p:cNvSpPr/>
            <p:nvPr/>
          </p:nvSpPr>
          <p:spPr>
            <a:xfrm>
              <a:off x="9299070" y="4135034"/>
              <a:ext cx="450346" cy="184841"/>
            </a:xfrm>
            <a:prstGeom prst="roundRect">
              <a:avLst/>
            </a:prstGeom>
            <a:solidFill>
              <a:schemeClr val="tx1">
                <a:lumMod val="20000"/>
                <a:lumOff val="80000"/>
              </a:schemeClr>
            </a:solidFill>
            <a:ln>
              <a:solidFill>
                <a:schemeClr val="tx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7" name="Rounded Rectangle 76"/>
            <p:cNvSpPr/>
            <p:nvPr/>
          </p:nvSpPr>
          <p:spPr>
            <a:xfrm>
              <a:off x="9838539" y="4135033"/>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8" name="Rounded Rectangle 77"/>
            <p:cNvSpPr/>
            <p:nvPr/>
          </p:nvSpPr>
          <p:spPr>
            <a:xfrm>
              <a:off x="7679664" y="4418334"/>
              <a:ext cx="450346" cy="18484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79" name="Rounded Rectangle 78"/>
            <p:cNvSpPr/>
            <p:nvPr/>
          </p:nvSpPr>
          <p:spPr>
            <a:xfrm>
              <a:off x="8221707" y="4418333"/>
              <a:ext cx="450346" cy="184841"/>
            </a:xfrm>
            <a:prstGeom prst="roundRect">
              <a:avLst/>
            </a:prstGeom>
            <a:solidFill>
              <a:schemeClr val="tx1">
                <a:lumMod val="20000"/>
                <a:lumOff val="80000"/>
              </a:schemeClr>
            </a:solidFill>
            <a:ln>
              <a:solidFill>
                <a:schemeClr val="tx1">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80" name="Rounded Rectangle 79"/>
            <p:cNvSpPr/>
            <p:nvPr/>
          </p:nvSpPr>
          <p:spPr>
            <a:xfrm>
              <a:off x="8761176" y="4418332"/>
              <a:ext cx="450346" cy="18484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81" name="Rounded Rectangle 80"/>
            <p:cNvSpPr/>
            <p:nvPr/>
          </p:nvSpPr>
          <p:spPr>
            <a:xfrm>
              <a:off x="9299070" y="4418334"/>
              <a:ext cx="450346" cy="18484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82" name="Rounded Rectangle 81"/>
            <p:cNvSpPr/>
            <p:nvPr/>
          </p:nvSpPr>
          <p:spPr>
            <a:xfrm>
              <a:off x="9838539" y="4418333"/>
              <a:ext cx="450346" cy="18484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83" name="TextBox 82"/>
            <p:cNvSpPr txBox="1"/>
            <p:nvPr/>
          </p:nvSpPr>
          <p:spPr>
            <a:xfrm>
              <a:off x="8021375" y="3889085"/>
              <a:ext cx="2092140" cy="246221"/>
            </a:xfrm>
            <a:prstGeom prst="rect">
              <a:avLst/>
            </a:prstGeom>
            <a:noFill/>
          </p:spPr>
          <p:txBody>
            <a:bodyPr wrap="square" rtlCol="0">
              <a:spAutoFit/>
            </a:bodyPr>
            <a:lstStyle/>
            <a:p>
              <a:pPr algn="ctr"/>
              <a:r>
                <a:rPr lang="en-GB" sz="1000" b="1" dirty="0" smtClean="0">
                  <a:solidFill>
                    <a:srgbClr val="0070C0"/>
                  </a:solidFill>
                </a:rPr>
                <a:t>Current Automation Platform</a:t>
              </a:r>
              <a:endParaRPr lang="en-GB" sz="1000" b="1" dirty="0">
                <a:solidFill>
                  <a:srgbClr val="0070C0"/>
                </a:solidFill>
              </a:endParaRPr>
            </a:p>
          </p:txBody>
        </p:sp>
      </p:grpSp>
      <p:sp>
        <p:nvSpPr>
          <p:cNvPr id="56" name="TextBox 55"/>
          <p:cNvSpPr txBox="1"/>
          <p:nvPr/>
        </p:nvSpPr>
        <p:spPr>
          <a:xfrm>
            <a:off x="1274883" y="4979398"/>
            <a:ext cx="2107383" cy="369332"/>
          </a:xfrm>
          <a:prstGeom prst="rect">
            <a:avLst/>
          </a:prstGeom>
          <a:noFill/>
        </p:spPr>
        <p:txBody>
          <a:bodyPr wrap="square" rtlCol="0">
            <a:spAutoFit/>
          </a:bodyPr>
          <a:lstStyle/>
          <a:p>
            <a:r>
              <a:rPr lang="en-GB" dirty="0" smtClean="0"/>
              <a:t>Where We Started</a:t>
            </a:r>
            <a:endParaRPr lang="en-GB" dirty="0"/>
          </a:p>
        </p:txBody>
      </p:sp>
      <p:grpSp>
        <p:nvGrpSpPr>
          <p:cNvPr id="12" name="Group 11"/>
          <p:cNvGrpSpPr/>
          <p:nvPr/>
        </p:nvGrpSpPr>
        <p:grpSpPr>
          <a:xfrm>
            <a:off x="3382266" y="1609121"/>
            <a:ext cx="7427575" cy="3739609"/>
            <a:chOff x="3382266" y="1609121"/>
            <a:chExt cx="7427575" cy="3739609"/>
          </a:xfrm>
        </p:grpSpPr>
        <p:sp>
          <p:nvSpPr>
            <p:cNvPr id="72" name="TextBox 71"/>
            <p:cNvSpPr txBox="1"/>
            <p:nvPr/>
          </p:nvSpPr>
          <p:spPr>
            <a:xfrm>
              <a:off x="8487424" y="1609121"/>
              <a:ext cx="1023041" cy="369332"/>
            </a:xfrm>
            <a:prstGeom prst="rect">
              <a:avLst/>
            </a:prstGeom>
            <a:noFill/>
          </p:spPr>
          <p:txBody>
            <a:bodyPr wrap="square" rtlCol="0">
              <a:spAutoFit/>
            </a:bodyPr>
            <a:lstStyle/>
            <a:p>
              <a:pPr algn="ctr"/>
              <a:r>
                <a:rPr lang="en-GB" u="sng" dirty="0" smtClean="0"/>
                <a:t>LV= IT</a:t>
              </a:r>
              <a:endParaRPr lang="en-GB" u="sng" dirty="0"/>
            </a:p>
          </p:txBody>
        </p:sp>
        <p:grpSp>
          <p:nvGrpSpPr>
            <p:cNvPr id="11" name="Group 10"/>
            <p:cNvGrpSpPr/>
            <p:nvPr/>
          </p:nvGrpSpPr>
          <p:grpSpPr>
            <a:xfrm>
              <a:off x="3382266" y="1609121"/>
              <a:ext cx="7427575" cy="3739609"/>
              <a:chOff x="3382266" y="1609121"/>
              <a:chExt cx="7427575" cy="3739609"/>
            </a:xfrm>
          </p:grpSpPr>
          <p:sp>
            <p:nvSpPr>
              <p:cNvPr id="57" name="Rectangle 56"/>
              <p:cNvSpPr/>
              <p:nvPr/>
            </p:nvSpPr>
            <p:spPr>
              <a:xfrm>
                <a:off x="7179402" y="1609121"/>
                <a:ext cx="3630439" cy="3159660"/>
              </a:xfrm>
              <a:prstGeom prst="rect">
                <a:avLst/>
              </a:prstGeom>
              <a:no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58" name="Rounded Rectangle 57"/>
              <p:cNvSpPr/>
              <p:nvPr/>
            </p:nvSpPr>
            <p:spPr>
              <a:xfrm>
                <a:off x="7467019" y="2650270"/>
                <a:ext cx="835013" cy="991281"/>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pic>
            <p:nvPicPr>
              <p:cNvPr id="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815" y="2779281"/>
                <a:ext cx="715532" cy="5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TextBox 60"/>
              <p:cNvSpPr txBox="1"/>
              <p:nvPr/>
            </p:nvSpPr>
            <p:spPr>
              <a:xfrm>
                <a:off x="7434345" y="3241441"/>
                <a:ext cx="931061" cy="400110"/>
              </a:xfrm>
              <a:prstGeom prst="rect">
                <a:avLst/>
              </a:prstGeom>
              <a:noFill/>
            </p:spPr>
            <p:txBody>
              <a:bodyPr wrap="square" rtlCol="0">
                <a:spAutoFit/>
              </a:bodyPr>
              <a:lstStyle/>
              <a:p>
                <a:pPr algn="ctr"/>
                <a:r>
                  <a:rPr lang="en-GB" sz="1000" b="1" dirty="0" smtClean="0"/>
                  <a:t>Dev &amp; Tech</a:t>
                </a:r>
              </a:p>
              <a:p>
                <a:pPr algn="ctr"/>
                <a:r>
                  <a:rPr lang="en-GB" sz="1000" b="1" dirty="0" smtClean="0"/>
                  <a:t>Teams</a:t>
                </a:r>
                <a:endParaRPr lang="en-GB" sz="1000" b="1" dirty="0"/>
              </a:p>
            </p:txBody>
          </p:sp>
          <p:sp>
            <p:nvSpPr>
              <p:cNvPr id="63" name="TextBox 62"/>
              <p:cNvSpPr txBox="1"/>
              <p:nvPr/>
            </p:nvSpPr>
            <p:spPr>
              <a:xfrm>
                <a:off x="7333335" y="2127050"/>
                <a:ext cx="1113576" cy="523220"/>
              </a:xfrm>
              <a:prstGeom prst="rect">
                <a:avLst/>
              </a:prstGeom>
              <a:noFill/>
            </p:spPr>
            <p:txBody>
              <a:bodyPr wrap="square" rtlCol="0">
                <a:spAutoFit/>
              </a:bodyPr>
              <a:lstStyle/>
              <a:p>
                <a:pPr algn="ctr"/>
                <a:r>
                  <a:rPr lang="en-GB" sz="1400" dirty="0" smtClean="0"/>
                  <a:t>IT Change</a:t>
                </a:r>
              </a:p>
              <a:p>
                <a:pPr algn="ctr"/>
                <a:r>
                  <a:rPr lang="en-GB" sz="1400" dirty="0" smtClean="0"/>
                  <a:t>Dept.</a:t>
                </a:r>
                <a:endParaRPr lang="en-GB" sz="1400" dirty="0"/>
              </a:p>
            </p:txBody>
          </p:sp>
          <p:sp>
            <p:nvSpPr>
              <p:cNvPr id="64" name="TextBox 63"/>
              <p:cNvSpPr txBox="1"/>
              <p:nvPr/>
            </p:nvSpPr>
            <p:spPr>
              <a:xfrm>
                <a:off x="9217624" y="2127051"/>
                <a:ext cx="814058" cy="523220"/>
              </a:xfrm>
              <a:prstGeom prst="rect">
                <a:avLst/>
              </a:prstGeom>
              <a:noFill/>
            </p:spPr>
            <p:txBody>
              <a:bodyPr wrap="square" rtlCol="0">
                <a:spAutoFit/>
              </a:bodyPr>
              <a:lstStyle/>
              <a:p>
                <a:pPr algn="ctr"/>
                <a:r>
                  <a:rPr lang="en-GB" sz="1400" dirty="0" smtClean="0"/>
                  <a:t>IT Run</a:t>
                </a:r>
              </a:p>
              <a:p>
                <a:pPr algn="ctr"/>
                <a:r>
                  <a:rPr lang="en-GB" sz="1400" dirty="0" smtClean="0"/>
                  <a:t>Dept.</a:t>
                </a:r>
                <a:endParaRPr lang="en-GB" sz="1400" dirty="0"/>
              </a:p>
            </p:txBody>
          </p:sp>
          <p:sp>
            <p:nvSpPr>
              <p:cNvPr id="68" name="Rounded Rectangle 67"/>
              <p:cNvSpPr/>
              <p:nvPr/>
            </p:nvSpPr>
            <p:spPr>
              <a:xfrm>
                <a:off x="9680659" y="2650271"/>
                <a:ext cx="835013" cy="991281"/>
              </a:xfrm>
              <a:prstGeom prst="round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69" name="TextBox 68"/>
              <p:cNvSpPr txBox="1"/>
              <p:nvPr/>
            </p:nvSpPr>
            <p:spPr>
              <a:xfrm>
                <a:off x="9647985" y="3241442"/>
                <a:ext cx="931061" cy="400110"/>
              </a:xfrm>
              <a:prstGeom prst="rect">
                <a:avLst/>
              </a:prstGeom>
              <a:noFill/>
            </p:spPr>
            <p:txBody>
              <a:bodyPr wrap="square" rtlCol="0">
                <a:spAutoFit/>
              </a:bodyPr>
              <a:lstStyle/>
              <a:p>
                <a:pPr algn="ctr"/>
                <a:r>
                  <a:rPr lang="en-GB" sz="1000" b="1" dirty="0" smtClean="0"/>
                  <a:t>Operations</a:t>
                </a:r>
              </a:p>
              <a:p>
                <a:pPr algn="ctr"/>
                <a:r>
                  <a:rPr lang="en-GB" sz="1000" b="1" dirty="0" smtClean="0"/>
                  <a:t>Teams</a:t>
                </a:r>
                <a:endParaRPr lang="en-GB" sz="1000" b="1" dirty="0"/>
              </a:p>
            </p:txBody>
          </p:sp>
          <p:pic>
            <p:nvPicPr>
              <p:cNvPr id="7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779" y="2790387"/>
                <a:ext cx="704772" cy="516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ight Arrow 42"/>
              <p:cNvSpPr/>
              <p:nvPr/>
            </p:nvSpPr>
            <p:spPr>
              <a:xfrm>
                <a:off x="5106154" y="2388660"/>
                <a:ext cx="1846907" cy="1500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TextBox 86"/>
              <p:cNvSpPr txBox="1"/>
              <p:nvPr/>
            </p:nvSpPr>
            <p:spPr>
              <a:xfrm>
                <a:off x="8602307" y="4979398"/>
                <a:ext cx="2205848" cy="369332"/>
              </a:xfrm>
              <a:prstGeom prst="rect">
                <a:avLst/>
              </a:prstGeom>
              <a:noFill/>
            </p:spPr>
            <p:txBody>
              <a:bodyPr wrap="square" rtlCol="0">
                <a:spAutoFit/>
              </a:bodyPr>
              <a:lstStyle/>
              <a:p>
                <a:pPr algn="r"/>
                <a:r>
                  <a:rPr lang="en-GB" dirty="0" smtClean="0"/>
                  <a:t>Where We Are Now</a:t>
                </a:r>
                <a:endParaRPr lang="en-GB" dirty="0"/>
              </a:p>
            </p:txBody>
          </p:sp>
          <p:cxnSp>
            <p:nvCxnSpPr>
              <p:cNvPr id="85" name="Straight Arrow Connector 84"/>
              <p:cNvCxnSpPr>
                <a:stCxn id="56" idx="3"/>
                <a:endCxn id="87" idx="1"/>
              </p:cNvCxnSpPr>
              <p:nvPr/>
            </p:nvCxnSpPr>
            <p:spPr>
              <a:xfrm>
                <a:off x="3382266" y="5164064"/>
                <a:ext cx="5220041"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00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used to support the journey </a:t>
            </a:r>
            <a:endParaRPr lang="en-GB" dirty="0"/>
          </a:p>
        </p:txBody>
      </p:sp>
      <p:sp>
        <p:nvSpPr>
          <p:cNvPr id="3" name="Text Placeholder 2"/>
          <p:cNvSpPr>
            <a:spLocks noGrp="1"/>
          </p:cNvSpPr>
          <p:nvPr>
            <p:ph type="body" idx="1"/>
          </p:nvPr>
        </p:nvSpPr>
        <p:spPr/>
        <p:txBody>
          <a:bodyPr/>
          <a:lstStyle/>
          <a:p>
            <a:r>
              <a:rPr lang="en-GB" dirty="0" smtClean="0"/>
              <a:t>Evolving our technical layers</a:t>
            </a:r>
            <a:endParaRPr lang="en-GB" dirty="0"/>
          </a:p>
        </p:txBody>
      </p:sp>
      <p:sp>
        <p:nvSpPr>
          <p:cNvPr id="6" name="Slide Number Placeholder 5"/>
          <p:cNvSpPr>
            <a:spLocks noGrp="1"/>
          </p:cNvSpPr>
          <p:nvPr>
            <p:ph type="sldNum" sz="quarter" idx="11"/>
          </p:nvPr>
        </p:nvSpPr>
        <p:spPr/>
        <p:txBody>
          <a:bodyPr/>
          <a:lstStyle/>
          <a:p>
            <a:fld id="{30EF20D2-73D2-40EE-99A6-47D4290ECBD7}" type="slidenum">
              <a:rPr lang="en-GB" smtClean="0">
                <a:solidFill>
                  <a:srgbClr val="58595B">
                    <a:tint val="75000"/>
                  </a:srgbClr>
                </a:solidFill>
              </a:rPr>
              <a:pPr/>
              <a:t>9</a:t>
            </a:fld>
            <a:endParaRPr lang="en-GB" dirty="0">
              <a:solidFill>
                <a:srgbClr val="58595B">
                  <a:tint val="75000"/>
                </a:srgbClr>
              </a:solidFill>
            </a:endParaRPr>
          </a:p>
        </p:txBody>
      </p:sp>
      <p:grpSp>
        <p:nvGrpSpPr>
          <p:cNvPr id="11" name="Group 10"/>
          <p:cNvGrpSpPr/>
          <p:nvPr/>
        </p:nvGrpSpPr>
        <p:grpSpPr>
          <a:xfrm>
            <a:off x="1880359" y="1307098"/>
            <a:ext cx="4352192" cy="1785104"/>
            <a:chOff x="1931508" y="1270098"/>
            <a:chExt cx="4352192" cy="1785104"/>
          </a:xfrm>
        </p:grpSpPr>
        <p:sp>
          <p:nvSpPr>
            <p:cNvPr id="55" name="TextBox 54"/>
            <p:cNvSpPr txBox="1"/>
            <p:nvPr/>
          </p:nvSpPr>
          <p:spPr>
            <a:xfrm>
              <a:off x="1931508" y="1270098"/>
              <a:ext cx="4352192" cy="1785104"/>
            </a:xfrm>
            <a:prstGeom prst="rect">
              <a:avLst/>
            </a:prstGeom>
            <a:noFill/>
          </p:spPr>
          <p:txBody>
            <a:bodyPr wrap="square" rtlCol="0">
              <a:spAutoFit/>
            </a:bodyPr>
            <a:lstStyle/>
            <a:p>
              <a:r>
                <a:rPr lang="en-GB" dirty="0" smtClean="0"/>
                <a:t>Version Control		GIT</a:t>
              </a:r>
            </a:p>
            <a:p>
              <a:r>
                <a:rPr lang="en-GB" dirty="0" smtClean="0"/>
                <a:t>Continuous Integration	Jenkins</a:t>
              </a:r>
            </a:p>
            <a:p>
              <a:r>
                <a:rPr lang="en-GB" dirty="0" smtClean="0"/>
                <a:t>Static Code Analysis	Sonar</a:t>
              </a:r>
            </a:p>
            <a:p>
              <a:r>
                <a:rPr lang="en-GB" dirty="0" smtClean="0"/>
                <a:t>Infra as Code		Puppet</a:t>
              </a:r>
            </a:p>
            <a:p>
              <a:r>
                <a:rPr lang="en-GB" dirty="0" smtClean="0"/>
                <a:t>Collaboration		Confluence</a:t>
              </a:r>
            </a:p>
            <a:p>
              <a:r>
                <a:rPr lang="en-GB" dirty="0" smtClean="0"/>
                <a:t>Task Management	JIRA</a:t>
              </a:r>
            </a:p>
            <a:p>
              <a:endParaRPr lang="en-GB" sz="200" dirty="0" smtClean="0"/>
            </a:p>
          </p:txBody>
        </p:sp>
        <p:cxnSp>
          <p:nvCxnSpPr>
            <p:cNvPr id="52" name="Straight Connector 51"/>
            <p:cNvCxnSpPr/>
            <p:nvPr/>
          </p:nvCxnSpPr>
          <p:spPr>
            <a:xfrm>
              <a:off x="4564804" y="1300689"/>
              <a:ext cx="0" cy="1636596"/>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931508" y="1300689"/>
              <a:ext cx="4352192" cy="1636596"/>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4" name="TextBox 63"/>
          <p:cNvSpPr txBox="1"/>
          <p:nvPr/>
        </p:nvSpPr>
        <p:spPr>
          <a:xfrm>
            <a:off x="6778137" y="1337689"/>
            <a:ext cx="4299438" cy="923330"/>
          </a:xfrm>
          <a:prstGeom prst="rect">
            <a:avLst/>
          </a:prstGeom>
          <a:noFill/>
        </p:spPr>
        <p:txBody>
          <a:bodyPr wrap="square" rtlCol="0">
            <a:spAutoFit/>
          </a:bodyPr>
          <a:lstStyle/>
          <a:p>
            <a:r>
              <a:rPr lang="en-GB" dirty="0" smtClean="0"/>
              <a:t>Start with the core technologies so we could control the What, Why, How, When and Where</a:t>
            </a:r>
            <a:endParaRPr lang="en-GB" dirty="0"/>
          </a:p>
        </p:txBody>
      </p:sp>
      <p:sp>
        <p:nvSpPr>
          <p:cNvPr id="65" name="TextBox 64"/>
          <p:cNvSpPr txBox="1"/>
          <p:nvPr/>
        </p:nvSpPr>
        <p:spPr>
          <a:xfrm>
            <a:off x="6778137" y="2974285"/>
            <a:ext cx="4299438" cy="923330"/>
          </a:xfrm>
          <a:prstGeom prst="rect">
            <a:avLst/>
          </a:prstGeom>
          <a:noFill/>
        </p:spPr>
        <p:txBody>
          <a:bodyPr wrap="square" rtlCol="0">
            <a:spAutoFit/>
          </a:bodyPr>
          <a:lstStyle/>
          <a:p>
            <a:r>
              <a:rPr lang="en-GB" dirty="0" smtClean="0"/>
              <a:t>Extend the coverage to object management, test automation and log aggregation</a:t>
            </a:r>
            <a:endParaRPr lang="en-GB" dirty="0"/>
          </a:p>
        </p:txBody>
      </p:sp>
      <p:sp>
        <p:nvSpPr>
          <p:cNvPr id="66" name="TextBox 65"/>
          <p:cNvSpPr txBox="1"/>
          <p:nvPr/>
        </p:nvSpPr>
        <p:spPr>
          <a:xfrm>
            <a:off x="6778137" y="4208919"/>
            <a:ext cx="4299438" cy="369332"/>
          </a:xfrm>
          <a:prstGeom prst="rect">
            <a:avLst/>
          </a:prstGeom>
          <a:noFill/>
        </p:spPr>
        <p:txBody>
          <a:bodyPr wrap="square" rtlCol="0">
            <a:spAutoFit/>
          </a:bodyPr>
          <a:lstStyle/>
          <a:p>
            <a:r>
              <a:rPr lang="en-GB" dirty="0" smtClean="0"/>
              <a:t>Enhance and extend the capabilities </a:t>
            </a:r>
            <a:endParaRPr lang="en-GB" dirty="0"/>
          </a:p>
        </p:txBody>
      </p:sp>
      <p:grpSp>
        <p:nvGrpSpPr>
          <p:cNvPr id="17" name="Group 16"/>
          <p:cNvGrpSpPr/>
          <p:nvPr/>
        </p:nvGrpSpPr>
        <p:grpSpPr>
          <a:xfrm>
            <a:off x="1880359" y="2974285"/>
            <a:ext cx="4352192" cy="1231479"/>
            <a:chOff x="1775584" y="2974285"/>
            <a:chExt cx="4352192" cy="1231479"/>
          </a:xfrm>
        </p:grpSpPr>
        <p:sp>
          <p:nvSpPr>
            <p:cNvPr id="5" name="TextBox 4"/>
            <p:cNvSpPr txBox="1"/>
            <p:nvPr/>
          </p:nvSpPr>
          <p:spPr>
            <a:xfrm>
              <a:off x="1775584" y="2974658"/>
              <a:ext cx="3916457" cy="1231106"/>
            </a:xfrm>
            <a:prstGeom prst="rect">
              <a:avLst/>
            </a:prstGeom>
            <a:noFill/>
          </p:spPr>
          <p:txBody>
            <a:bodyPr wrap="none" rtlCol="0">
              <a:spAutoFit/>
            </a:bodyPr>
            <a:lstStyle/>
            <a:p>
              <a:r>
                <a:rPr lang="en-GB" dirty="0"/>
                <a:t>Binary Repository		Nexus</a:t>
              </a:r>
            </a:p>
            <a:p>
              <a:r>
                <a:rPr lang="en-GB" dirty="0"/>
                <a:t>Testing			Selenium</a:t>
              </a:r>
            </a:p>
            <a:p>
              <a:r>
                <a:rPr lang="en-GB" dirty="0"/>
                <a:t>Logging			Splunk</a:t>
              </a:r>
            </a:p>
            <a:p>
              <a:endParaRPr lang="en-GB" sz="200" dirty="0"/>
            </a:p>
            <a:p>
              <a:r>
                <a:rPr lang="en-GB" dirty="0"/>
                <a:t>Orchestration		</a:t>
              </a:r>
              <a:r>
                <a:rPr lang="en-GB" dirty="0" smtClean="0"/>
                <a:t>T.b.d</a:t>
              </a:r>
              <a:endParaRPr lang="en-GB" dirty="0"/>
            </a:p>
          </p:txBody>
        </p:sp>
        <p:cxnSp>
          <p:nvCxnSpPr>
            <p:cNvPr id="44" name="Straight Connector 43"/>
            <p:cNvCxnSpPr/>
            <p:nvPr/>
          </p:nvCxnSpPr>
          <p:spPr>
            <a:xfrm>
              <a:off x="4408880" y="2974285"/>
              <a:ext cx="0" cy="1172265"/>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775584" y="2977209"/>
              <a:ext cx="4352192" cy="1169341"/>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5" name="Group 14"/>
          <p:cNvGrpSpPr/>
          <p:nvPr/>
        </p:nvGrpSpPr>
        <p:grpSpPr>
          <a:xfrm>
            <a:off x="1880359" y="4146550"/>
            <a:ext cx="4352192" cy="657366"/>
            <a:chOff x="1471665" y="4380655"/>
            <a:chExt cx="4352192" cy="657366"/>
          </a:xfrm>
        </p:grpSpPr>
        <p:sp>
          <p:nvSpPr>
            <p:cNvPr id="7" name="TextBox 6"/>
            <p:cNvSpPr txBox="1"/>
            <p:nvPr/>
          </p:nvSpPr>
          <p:spPr>
            <a:xfrm>
              <a:off x="1471665" y="4391690"/>
              <a:ext cx="4121641" cy="646331"/>
            </a:xfrm>
            <a:prstGeom prst="rect">
              <a:avLst/>
            </a:prstGeom>
            <a:noFill/>
          </p:spPr>
          <p:txBody>
            <a:bodyPr wrap="none" rtlCol="0">
              <a:spAutoFit/>
            </a:bodyPr>
            <a:lstStyle/>
            <a:p>
              <a:r>
                <a:rPr lang="en-GB" dirty="0"/>
                <a:t>Containerisation		Docker trial</a:t>
              </a:r>
            </a:p>
            <a:p>
              <a:r>
                <a:rPr lang="en-GB" dirty="0"/>
                <a:t>Security testing		</a:t>
              </a:r>
              <a:r>
                <a:rPr lang="en-GB" dirty="0" smtClean="0"/>
                <a:t>T.b.d</a:t>
              </a:r>
              <a:endParaRPr lang="en-GB" dirty="0"/>
            </a:p>
          </p:txBody>
        </p:sp>
        <p:cxnSp>
          <p:nvCxnSpPr>
            <p:cNvPr id="46" name="Straight Connector 45"/>
            <p:cNvCxnSpPr/>
            <p:nvPr/>
          </p:nvCxnSpPr>
          <p:spPr>
            <a:xfrm>
              <a:off x="4104961" y="4380655"/>
              <a:ext cx="0" cy="619474"/>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471665" y="4380655"/>
              <a:ext cx="4352192" cy="61947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88854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Lst>
  </p:timing>
</p:sld>
</file>

<file path=ppt/theme/theme1.xml><?xml version="1.0" encoding="utf-8"?>
<a:theme xmlns:a="http://schemas.openxmlformats.org/drawingml/2006/main" name="Office Them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lain templat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lain templat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Plain template">
  <a:themeElements>
    <a:clrScheme name="LV new brand colour palette">
      <a:dk1>
        <a:srgbClr val="58595B"/>
      </a:dk1>
      <a:lt1>
        <a:sysClr val="window" lastClr="FFFFFF"/>
      </a:lt1>
      <a:dk2>
        <a:srgbClr val="000000"/>
      </a:dk2>
      <a:lt2>
        <a:srgbClr val="FFFFFF"/>
      </a:lt2>
      <a:accent1>
        <a:srgbClr val="41AD49"/>
      </a:accent1>
      <a:accent2>
        <a:srgbClr val="1968B3"/>
      </a:accent2>
      <a:accent3>
        <a:srgbClr val="8DC73F"/>
      </a:accent3>
      <a:accent4>
        <a:srgbClr val="00AAB5"/>
      </a:accent4>
      <a:accent5>
        <a:srgbClr val="1968B3"/>
      </a:accent5>
      <a:accent6>
        <a:srgbClr val="057E9B"/>
      </a:accent6>
      <a:hlink>
        <a:srgbClr val="003F77"/>
      </a:hlink>
      <a:folHlink>
        <a:srgbClr val="577786"/>
      </a:folHlink>
    </a:clrScheme>
    <a:fontScheme name="Custom 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5414</TotalTime>
  <Words>1017</Words>
  <Application>Microsoft Office PowerPoint</Application>
  <PresentationFormat>Custom</PresentationFormat>
  <Paragraphs>198</Paragraphs>
  <Slides>16</Slides>
  <Notes>0</Notes>
  <HiddenSlides>0</HiddenSlides>
  <MMClips>0</MMClips>
  <ScaleCrop>false</ScaleCrop>
  <HeadingPairs>
    <vt:vector size="4" baseType="variant">
      <vt:variant>
        <vt:lpstr>Theme</vt:lpstr>
      </vt:variant>
      <vt:variant>
        <vt:i4>6</vt:i4>
      </vt:variant>
      <vt:variant>
        <vt:lpstr>Slide Titles</vt:lpstr>
      </vt:variant>
      <vt:variant>
        <vt:i4>16</vt:i4>
      </vt:variant>
    </vt:vector>
  </HeadingPairs>
  <TitlesOfParts>
    <vt:vector size="22" baseType="lpstr">
      <vt:lpstr>Office Theme</vt:lpstr>
      <vt:lpstr>1_Office Theme</vt:lpstr>
      <vt:lpstr>1_Plain template</vt:lpstr>
      <vt:lpstr>Plain template</vt:lpstr>
      <vt:lpstr>2_Office Theme</vt:lpstr>
      <vt:lpstr>2_Plain template</vt:lpstr>
      <vt:lpstr>Horses for Courses </vt:lpstr>
      <vt:lpstr>Presenters</vt:lpstr>
      <vt:lpstr>LV=</vt:lpstr>
      <vt:lpstr>So Why ‘Horses for Courses’?</vt:lpstr>
      <vt:lpstr>Drivers for change? </vt:lpstr>
      <vt:lpstr>The Vision</vt:lpstr>
      <vt:lpstr>The Challenges</vt:lpstr>
      <vt:lpstr>The Journey So Far</vt:lpstr>
      <vt:lpstr>What we used to support the journey </vt:lpstr>
      <vt:lpstr>Database Provisioning</vt:lpstr>
      <vt:lpstr>METRICS</vt:lpstr>
      <vt:lpstr>Culture and Behaviour</vt:lpstr>
      <vt:lpstr>So What Went Well? </vt:lpstr>
      <vt:lpstr>Benefits</vt:lpstr>
      <vt:lpstr>In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Nanci</dc:creator>
  <cp:lastModifiedBy>Hawkins, Andrew</cp:lastModifiedBy>
  <cp:revision>376</cp:revision>
  <cp:lastPrinted>2016-06-16T14:58:02Z</cp:lastPrinted>
  <dcterms:created xsi:type="dcterms:W3CDTF">2015-01-27T10:38:03Z</dcterms:created>
  <dcterms:modified xsi:type="dcterms:W3CDTF">2016-06-29T11:08:41Z</dcterms:modified>
</cp:coreProperties>
</file>